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-82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4CCAA0C-F30A-65E0-4064-2CDED6692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2EBEF683-7BAF-2E9A-69AB-992758A6B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B2A37859-F670-3D79-832A-A543291B7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D8C4-DD4F-4396-9773-D4930CC32B49}" type="datetimeFigureOut">
              <a:rPr lang="tr-TR" smtClean="0"/>
              <a:pPr/>
              <a:t>18.01.2024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3974FE52-D4EA-19F1-E924-8F81134B5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1D5ABFEC-8921-8BE2-A4B9-F4409912F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542E-A26F-4551-A8B5-EE9F9007DCC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4616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C13B886-F831-433C-2A2A-4F82E304F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AC8429F7-E2B7-FCC9-7C4A-C17BA444D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8DF05ADB-47AE-C83B-AB6A-A942CAB9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D8C4-DD4F-4396-9773-D4930CC32B49}" type="datetimeFigureOut">
              <a:rPr lang="tr-TR" smtClean="0"/>
              <a:pPr/>
              <a:t>18.01.2024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A2432550-15AA-48F4-D484-63CE8367C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796A503D-A316-B857-6631-920B1A573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542E-A26F-4551-A8B5-EE9F9007DCC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3108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FD49F77D-B5A1-172B-AFB3-2BFBA1834B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8D805DF9-FDBE-9612-1378-A900703ED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219266E6-28BC-2E0E-692E-14C505A91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D8C4-DD4F-4396-9773-D4930CC32B49}" type="datetimeFigureOut">
              <a:rPr lang="tr-TR" smtClean="0"/>
              <a:pPr/>
              <a:t>18.01.2024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20FD6CFE-3366-1AF7-2D6A-2E01E5277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B310E58B-EE4E-C897-1A7E-A1B92F97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542E-A26F-4551-A8B5-EE9F9007DCC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3707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33B2AE5-76D2-9BDE-C9CC-DBD50D694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F69D5AC-E59B-3671-CF5E-E90ACA43F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44B862B8-35B1-63DB-9A3B-57CD1BC4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D8C4-DD4F-4396-9773-D4930CC32B49}" type="datetimeFigureOut">
              <a:rPr lang="tr-TR" smtClean="0"/>
              <a:pPr/>
              <a:t>18.01.2024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4FDB238F-B9C5-4128-2D3F-3FF4FFD39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5BE81BC2-24CE-33C9-818A-C12619863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542E-A26F-4551-A8B5-EE9F9007DCC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2535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0FAD03D-0B61-A99C-0918-2860ED841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329E6DF0-4C6C-C661-04F5-30ECAFE9C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B5910414-58B1-D804-666F-21C72CD05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D8C4-DD4F-4396-9773-D4930CC32B49}" type="datetimeFigureOut">
              <a:rPr lang="tr-TR" smtClean="0"/>
              <a:pPr/>
              <a:t>18.01.2024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5A470FEA-90CA-C6DB-83DE-4604C232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ECF6281A-8449-55DB-3AF8-165A1C986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542E-A26F-4551-A8B5-EE9F9007DCC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99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68C12ED-3399-57B3-DCB5-5040F6B4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BEED4C7-0DF2-9C00-0B97-E452055DA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C7E6B661-0DA6-A2B9-6149-ED9EE4214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A93E1249-3E44-350C-9950-4E8926EDA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D8C4-DD4F-4396-9773-D4930CC32B49}" type="datetimeFigureOut">
              <a:rPr lang="tr-TR" smtClean="0"/>
              <a:pPr/>
              <a:t>18.01.2024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41086B17-2D2C-9936-9AFF-11EEC6C0A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F67E213F-4BF8-05D7-8ED8-F2A6A374E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542E-A26F-4551-A8B5-EE9F9007DCC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262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6DAED05-D9D5-F6CC-332D-92F136001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B89BA642-CCAB-CA72-8939-D9DCEAAAF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CFF95327-CDD2-0DFB-D75D-DB6AE9645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309AF795-E687-44EA-A78C-017BC5B6E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2C588AB9-0010-649D-6960-FB83968BA3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F53BE3DB-4A95-EBAC-9B90-D634DC499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D8C4-DD4F-4396-9773-D4930CC32B49}" type="datetimeFigureOut">
              <a:rPr lang="tr-TR" smtClean="0"/>
              <a:pPr/>
              <a:t>18.01.2024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CA41D3DD-AC6C-0433-AD09-B9361F57D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616A98F7-D957-8004-A084-FC1870DDE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542E-A26F-4551-A8B5-EE9F9007DCC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78216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B833FC3-479C-7FBB-B109-3736A927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351A0A5A-DF75-1D1E-AA88-12F0665B4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D8C4-DD4F-4396-9773-D4930CC32B49}" type="datetimeFigureOut">
              <a:rPr lang="tr-TR" smtClean="0"/>
              <a:pPr/>
              <a:t>18.01.2024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761BED3E-608D-1507-80BE-E8C4E0572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24059CEC-4EA4-8C27-0367-2AA573F82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542E-A26F-4551-A8B5-EE9F9007DCC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6367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F729EFE5-0652-B00D-2DEC-0ECD92F8B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D8C4-DD4F-4396-9773-D4930CC32B49}" type="datetimeFigureOut">
              <a:rPr lang="tr-TR" smtClean="0"/>
              <a:pPr/>
              <a:t>18.01.2024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24087798-A928-6435-4EA6-1A746E2D7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7CB9C7F8-AB80-8F05-F796-F360E2D9C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542E-A26F-4551-A8B5-EE9F9007DCC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90624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E0DC824-664C-96B7-BE34-55142A6CF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CB1E4AE-799B-9978-24CA-2A3E870F7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EAB4E504-9694-FEF4-D280-BFB9AAC74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703DE650-511A-ED31-8A16-F6B71759F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D8C4-DD4F-4396-9773-D4930CC32B49}" type="datetimeFigureOut">
              <a:rPr lang="tr-TR" smtClean="0"/>
              <a:pPr/>
              <a:t>18.01.2024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784119C2-20BE-9DA8-5959-5DE6C2911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5E76684B-54B4-4523-8DBE-401981F7C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542E-A26F-4551-A8B5-EE9F9007DCC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560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758F679-40DA-2EC4-3959-F75F5D68A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94C911C6-1A77-F077-AE91-0BBB07A3D4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CE47FACA-D61F-5536-1945-3434F8DF6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28093C21-DA3F-72AC-F3C4-DCDB1D75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D8C4-DD4F-4396-9773-D4930CC32B49}" type="datetimeFigureOut">
              <a:rPr lang="tr-TR" smtClean="0"/>
              <a:pPr/>
              <a:t>18.01.2024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CA32B99D-48D8-CA71-2A26-2DB82E78D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A1E44914-88E0-2C27-6B30-F7D456805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542E-A26F-4551-A8B5-EE9F9007DCC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1811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BD3297F5-4C14-3750-782F-7A878B4D7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D93C4998-9771-7EB0-8E7C-852740FA0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44001E28-0718-E2B5-6B71-EE85372A83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1D8C4-DD4F-4396-9773-D4930CC32B49}" type="datetimeFigureOut">
              <a:rPr lang="tr-TR" smtClean="0"/>
              <a:pPr/>
              <a:t>18.01.2024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B8962E87-E924-F305-610A-CF0627C25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C197A80D-1832-FA54-4C0C-CBEE16AC8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3542E-A26F-4551-A8B5-EE9F9007DCC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2781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FFBA7A6-12B3-5C50-C594-601B8BA733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KENDİ YAPTIĞI ARACINI BALON GÜCÜ İLE HAREKET ETTİRME</a:t>
            </a:r>
          </a:p>
        </p:txBody>
      </p:sp>
    </p:spTree>
    <p:extLst>
      <p:ext uri="{BB962C8B-B14F-4D97-AF65-F5344CB8AC3E}">
        <p14:creationId xmlns:p14="http://schemas.microsoft.com/office/powerpoint/2010/main" xmlns="" val="7737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9CA09EF8-6CC3-5A57-8B03-9B76DA928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11" y="2798685"/>
            <a:ext cx="4467225" cy="3305175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F59F25FC-D35F-DE6B-2827-3768FE0C1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258" y="2798685"/>
            <a:ext cx="5662935" cy="3314483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1F866E3E-DF3F-DD3A-F0C3-9B0251AFF45F}"/>
              </a:ext>
            </a:extLst>
          </p:cNvPr>
          <p:cNvSpPr txBox="1"/>
          <p:nvPr/>
        </p:nvSpPr>
        <p:spPr>
          <a:xfrm>
            <a:off x="1384916" y="630314"/>
            <a:ext cx="907297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ÖĞRENCİLER KENDİ ARAÇLARINI KENDİLERİ YAPACAKLARDIR</a:t>
            </a: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xmlns="" id="{A01E1051-7A58-65A7-7E42-CA42C5C256B9}"/>
              </a:ext>
            </a:extLst>
          </p:cNvPr>
          <p:cNvSpPr txBox="1"/>
          <p:nvPr/>
        </p:nvSpPr>
        <p:spPr>
          <a:xfrm>
            <a:off x="266330" y="1461353"/>
            <a:ext cx="3108664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ÖRNEK ARAÇLAR</a:t>
            </a: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885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8D079A5A-7C7B-B225-1D29-993E407BA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509" y="2832668"/>
            <a:ext cx="5626645" cy="3167943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xmlns="" id="{BD4FEB6C-A29C-E0DB-54CD-273FE4B4E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490" y="2832668"/>
            <a:ext cx="4189475" cy="3028536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C7E1609C-5A27-EBAB-8A04-603A6CD1351C}"/>
              </a:ext>
            </a:extLst>
          </p:cNvPr>
          <p:cNvSpPr txBox="1"/>
          <p:nvPr/>
        </p:nvSpPr>
        <p:spPr>
          <a:xfrm>
            <a:off x="1429304" y="281985"/>
            <a:ext cx="9072979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SADECE BALONDAN ÇIKAN HAVANIN HAREKET ENERJİSİNE DÖNÜŞME GÜCÜ KULLANILACAKTIR. HİÇBİR ŞEKİLDE BAŞKA BİR HAREKET ETTİRECEK KUVVET UYGULANMAYACAKTIR.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xmlns="" id="{BF61B631-BCBB-38F9-1FCD-CC48E7D0D8B2}"/>
              </a:ext>
            </a:extLst>
          </p:cNvPr>
          <p:cNvSpPr txBox="1"/>
          <p:nvPr/>
        </p:nvSpPr>
        <p:spPr>
          <a:xfrm>
            <a:off x="292963" y="1887481"/>
            <a:ext cx="3108664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ÖRNEK ARAÇLAR</a:t>
            </a: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99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D510FD75-DAF2-AD67-1C1A-168409F33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81" y="3315079"/>
            <a:ext cx="5617855" cy="3239493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2C98DEC6-45A2-04EE-8BCC-861FEBCAE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678" y="3429000"/>
            <a:ext cx="3458222" cy="2976541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02ACB7CE-BCB8-6A8B-2DE1-9421E30AB5B5}"/>
              </a:ext>
            </a:extLst>
          </p:cNvPr>
          <p:cNvSpPr txBox="1"/>
          <p:nvPr/>
        </p:nvSpPr>
        <p:spPr>
          <a:xfrm>
            <a:off x="412187" y="475932"/>
            <a:ext cx="3108664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ÖRNEK ARAÇLAR</a:t>
            </a: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E9D546E2-CA74-6E65-8E36-6C34BBB88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7453" y="618570"/>
            <a:ext cx="4450672" cy="254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947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3D55C9EB-259D-55BB-FD3E-F801B6A104FB}"/>
              </a:ext>
            </a:extLst>
          </p:cNvPr>
          <p:cNvSpPr txBox="1"/>
          <p:nvPr/>
        </p:nvSpPr>
        <p:spPr>
          <a:xfrm>
            <a:off x="825624" y="281985"/>
            <a:ext cx="10768614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METRE MESAFEYİ EN KISA ZAMANDA TAMAMLAYAN ESER YARIŞMAYI KAZANACAKTIR.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ARACI BİTİŞ ÇİZGİSİNİ TAMAMLAYANA KADAR </a:t>
            </a:r>
            <a:r>
              <a:rPr lang="tr-TR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BALONU ŞİŞİRMEYE DEVAM EDECEKTİR</a:t>
            </a:r>
            <a:r>
              <a:rPr lang="tr-T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1558386865853.png">
            <a:extLst>
              <a:ext uri="{FF2B5EF4-FFF2-40B4-BE49-F238E27FC236}">
                <a16:creationId xmlns:a16="http://schemas.microsoft.com/office/drawing/2014/main" xmlns="" id="{A38002D1-6D1B-2F1A-7F25-81CC00C2A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2849" y="2198400"/>
            <a:ext cx="1779732" cy="346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xmlns="" id="{67157379-8B6C-0E48-8978-D0E066FF4BC0}"/>
              </a:ext>
            </a:extLst>
          </p:cNvPr>
          <p:cNvCxnSpPr/>
          <p:nvPr/>
        </p:nvCxnSpPr>
        <p:spPr>
          <a:xfrm flipV="1">
            <a:off x="4872975" y="5505450"/>
            <a:ext cx="6223650" cy="22514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Bitirme çizgisi bayrak PNG HQ Pic">
            <a:extLst>
              <a:ext uri="{FF2B5EF4-FFF2-40B4-BE49-F238E27FC236}">
                <a16:creationId xmlns:a16="http://schemas.microsoft.com/office/drawing/2014/main" xmlns="" id="{A63FF378-F2A1-0A46-E4BF-DF466883C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84268" y="3674692"/>
            <a:ext cx="2246918" cy="169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 11">
            <a:extLst>
              <a:ext uri="{FF2B5EF4-FFF2-40B4-BE49-F238E27FC236}">
                <a16:creationId xmlns:a16="http://schemas.microsoft.com/office/drawing/2014/main" xmlns="" id="{D645A25C-E8EB-4FCA-39EA-B6C26E2B1A77}"/>
              </a:ext>
            </a:extLst>
          </p:cNvPr>
          <p:cNvGrpSpPr/>
          <p:nvPr/>
        </p:nvGrpSpPr>
        <p:grpSpPr>
          <a:xfrm>
            <a:off x="2055367" y="4220628"/>
            <a:ext cx="1628471" cy="1548950"/>
            <a:chOff x="2082394" y="4114096"/>
            <a:chExt cx="1628471" cy="1548950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xmlns="" id="{86527A70-C62E-53A1-8D6B-D037A091B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76367" y="4628548"/>
              <a:ext cx="1034498" cy="1034498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xmlns="" id="{3F056BC6-2B95-ABAD-0824-C595204CB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2440106" y="3756384"/>
              <a:ext cx="775818" cy="14912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86075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51041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60</Words>
  <Application>Microsoft Office PowerPoint</Application>
  <PresentationFormat>Özel</PresentationFormat>
  <Paragraphs>9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6" baseType="lpstr">
      <vt:lpstr>Office Teması</vt:lpstr>
      <vt:lpstr>KENDİ YAPTIĞI ARACINI BALON GÜCÜ İLE HAREKET ETTİRME</vt:lpstr>
      <vt:lpstr>Slayt 2</vt:lpstr>
      <vt:lpstr>Slayt 3</vt:lpstr>
      <vt:lpstr>Slayt 4</vt:lpstr>
      <vt:lpstr>Slayt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KENDİ YAPTIĞI ARACINI BALON GÜCÜ İLE HAREKET ETTİRME</dc:title>
  <dc:creator>Yonetici</dc:creator>
  <cp:lastModifiedBy>Lenovo2019</cp:lastModifiedBy>
  <cp:revision>3</cp:revision>
  <dcterms:created xsi:type="dcterms:W3CDTF">2024-01-17T07:21:53Z</dcterms:created>
  <dcterms:modified xsi:type="dcterms:W3CDTF">2024-01-18T07:40:02Z</dcterms:modified>
</cp:coreProperties>
</file>