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68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31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9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4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6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83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57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7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34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29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9B96C-A55B-4571-8853-1BB57BC6CC2B}" type="datetimeFigureOut">
              <a:rPr lang="tr-TR" smtClean="0"/>
              <a:pPr/>
              <a:t>17.01.2024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268E-A935-47BF-8FD0-3C8009293A9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63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KENDİ TASARLADIĞI TOPAÇ İLE EN UZUN TOPAÇ ÇEVİRME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408970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ÖĞRENCİLERİN KENDİ TASARLAYIP YAPTIKLARI TOPAÇLAR YARIŞMAYA KATILACAKTIR.</a:t>
            </a:r>
            <a:endParaRPr lang="tr-TR" sz="8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TOPAÇ ÖRNEKLERİ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B89627-5A73-4BFE-3EBC-6BDFE9F0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1" y="2441359"/>
            <a:ext cx="5665621" cy="424398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B255AF1-982B-5C79-1D59-D71E7BE0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63" y="2449659"/>
            <a:ext cx="4847669" cy="386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274" y="1480846"/>
            <a:ext cx="5012925" cy="120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TOPAÇ ÖRNEKLERİ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009B9F4-77CA-F09B-DF35-BAC5418B9CD6}"/>
              </a:ext>
            </a:extLst>
          </p:cNvPr>
          <p:cNvSpPr txBox="1"/>
          <p:nvPr/>
        </p:nvSpPr>
        <p:spPr>
          <a:xfrm>
            <a:off x="780121" y="280517"/>
            <a:ext cx="108141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TOPAÇLARI TASARLARKEN İPLE YA DA ELLE ÇEVİRMELİ OLARAK ÖĞRENCİLER TASARLAYABİLİRLER.</a:t>
            </a:r>
            <a:endParaRPr lang="tr-TR" sz="3600" dirty="0">
              <a:latin typeface="+mj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B33B62D-6FFC-1BE3-5725-5DC0C49C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74" y="3142695"/>
            <a:ext cx="4537861" cy="255362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201B42D-DEB5-E2EC-9FEF-3F5D4D3B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21802"/>
            <a:ext cx="5520893" cy="30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Bir kere çevirme hakkınız var. 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Topacı en uzun süre dönen öğrenci yarışmayı kazanacaktır</a:t>
            </a:r>
            <a:endParaRPr lang="tr-TR" dirty="0"/>
          </a:p>
        </p:txBody>
      </p:sp>
      <p:pic>
        <p:nvPicPr>
          <p:cNvPr id="4" name="Picture 2" descr="15583868658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6268" y="2561795"/>
            <a:ext cx="1779732" cy="34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ünün gif i #1378637 - uludağ sözlük galeri">
            <a:extLst>
              <a:ext uri="{FF2B5EF4-FFF2-40B4-BE49-F238E27FC236}">
                <a16:creationId xmlns:a16="http://schemas.microsoft.com/office/drawing/2014/main" id="{3780A627-1D6E-45FD-031F-900E2A52E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r="39872"/>
          <a:stretch/>
        </p:blipFill>
        <p:spPr bwMode="auto">
          <a:xfrm>
            <a:off x="6365289" y="3899517"/>
            <a:ext cx="152696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5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45</Words>
  <Application>Microsoft Office PowerPoint</Application>
  <PresentationFormat>Geniş ekran</PresentationFormat>
  <Paragraphs>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KENDİ TASARLADIĞI TOPAÇ İLE EN UZUN TOPAÇ ÇEVİRME</vt:lpstr>
      <vt:lpstr>ÖĞRENCİLERİN KENDİ TASARLAYIP YAPTIKLARI TOPAÇLAR YARIŞMAYA KATILACAKTIR.</vt:lpstr>
      <vt:lpstr>PowerPoint Sunusu</vt:lpstr>
      <vt:lpstr>Bir kere çevirme hakkınız var. Topacı en uzun süre dönen öğrenci yarışmayı kazanacaktır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KAĞIT UÇAK YARIŞMASI</dc:title>
  <dc:creator>ILKNUR</dc:creator>
  <cp:lastModifiedBy>Yonetici</cp:lastModifiedBy>
  <cp:revision>5</cp:revision>
  <dcterms:created xsi:type="dcterms:W3CDTF">2023-01-16T12:17:53Z</dcterms:created>
  <dcterms:modified xsi:type="dcterms:W3CDTF">2024-01-17T08:37:28Z</dcterms:modified>
</cp:coreProperties>
</file>