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96C-A55B-4571-8853-1BB57BC6CC2B}" type="datetimeFigureOut">
              <a:rPr lang="tr-TR" smtClean="0"/>
              <a:pPr/>
              <a:t>17.01.2024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268E-A935-47BF-8FD0-3C8009293A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68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96C-A55B-4571-8853-1BB57BC6CC2B}" type="datetimeFigureOut">
              <a:rPr lang="tr-TR" smtClean="0"/>
              <a:pPr/>
              <a:t>17.01.2024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268E-A935-47BF-8FD0-3C8009293A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31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96C-A55B-4571-8853-1BB57BC6CC2B}" type="datetimeFigureOut">
              <a:rPr lang="tr-TR" smtClean="0"/>
              <a:pPr/>
              <a:t>17.01.2024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268E-A935-47BF-8FD0-3C8009293A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98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96C-A55B-4571-8853-1BB57BC6CC2B}" type="datetimeFigureOut">
              <a:rPr lang="tr-TR" smtClean="0"/>
              <a:pPr/>
              <a:t>17.01.2024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268E-A935-47BF-8FD0-3C8009293A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45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96C-A55B-4571-8853-1BB57BC6CC2B}" type="datetimeFigureOut">
              <a:rPr lang="tr-TR" smtClean="0"/>
              <a:pPr/>
              <a:t>17.01.2024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268E-A935-47BF-8FD0-3C8009293A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6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96C-A55B-4571-8853-1BB57BC6CC2B}" type="datetimeFigureOut">
              <a:rPr lang="tr-TR" smtClean="0"/>
              <a:pPr/>
              <a:t>17.01.2024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268E-A935-47BF-8FD0-3C8009293A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83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96C-A55B-4571-8853-1BB57BC6CC2B}" type="datetimeFigureOut">
              <a:rPr lang="tr-TR" smtClean="0"/>
              <a:pPr/>
              <a:t>17.01.2024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268E-A935-47BF-8FD0-3C8009293A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57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96C-A55B-4571-8853-1BB57BC6CC2B}" type="datetimeFigureOut">
              <a:rPr lang="tr-TR" smtClean="0"/>
              <a:pPr/>
              <a:t>17.01.2024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268E-A935-47BF-8FD0-3C8009293A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7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96C-A55B-4571-8853-1BB57BC6CC2B}" type="datetimeFigureOut">
              <a:rPr lang="tr-TR" smtClean="0"/>
              <a:pPr/>
              <a:t>17.01.2024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268E-A935-47BF-8FD0-3C8009293A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34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96C-A55B-4571-8853-1BB57BC6CC2B}" type="datetimeFigureOut">
              <a:rPr lang="tr-TR" smtClean="0"/>
              <a:pPr/>
              <a:t>17.01.2024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268E-A935-47BF-8FD0-3C8009293A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29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96C-A55B-4571-8853-1BB57BC6CC2B}" type="datetimeFigureOut">
              <a:rPr lang="tr-TR" smtClean="0"/>
              <a:pPr/>
              <a:t>17.01.2024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268E-A935-47BF-8FD0-3C8009293A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9B96C-A55B-4571-8853-1BB57BC6CC2B}" type="datetimeFigureOut">
              <a:rPr lang="tr-TR" smtClean="0"/>
              <a:pPr/>
              <a:t>17.01.2024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F268E-A935-47BF-8FD0-3C8009293A9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63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KAĞIT UÇAK YARIŞMASI</a:t>
            </a:r>
          </a:p>
        </p:txBody>
      </p:sp>
    </p:spTree>
    <p:extLst>
      <p:ext uri="{BB962C8B-B14F-4D97-AF65-F5344CB8AC3E}">
        <p14:creationId xmlns:p14="http://schemas.microsoft.com/office/powerpoint/2010/main" val="4089702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KAĞIT HARİCİNDE HERHANGİ BİR MALZEME KULLANILMAYACAKTIR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KAĞIT UÇAK ÖRNEKLERİ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722" y="2809301"/>
            <a:ext cx="3859060" cy="306842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069" y="2862263"/>
            <a:ext cx="3578589" cy="301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88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4812" y="41546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/>
              <a:t>KAĞIT UÇAK ÖRNEKLERİ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2123A62-1951-D2FF-47E6-3965E8CB9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12" y="2290439"/>
            <a:ext cx="5045789" cy="2821850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7BA24CE-DC27-4122-AC93-592271724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348" b="92839" l="8780" r="9853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0" y="1629006"/>
            <a:ext cx="585787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Tek atış hakkınız var. Havada en uzak noktaya giden uçak yarışmayı kazanacak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45"/>
          <a:stretch/>
        </p:blipFill>
        <p:spPr>
          <a:xfrm rot="5400000">
            <a:off x="852882" y="4345822"/>
            <a:ext cx="2526761" cy="805186"/>
          </a:xfrm>
          <a:prstGeom prst="rect">
            <a:avLst/>
          </a:prstGeom>
        </p:spPr>
      </p:pic>
      <p:pic>
        <p:nvPicPr>
          <p:cNvPr id="4" name="Picture 2" descr="155838686585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124" y="2341619"/>
            <a:ext cx="1779732" cy="346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262" y="3016092"/>
            <a:ext cx="1155748" cy="1057850"/>
          </a:xfrm>
          <a:prstGeom prst="rect">
            <a:avLst/>
          </a:prstGeom>
        </p:spPr>
      </p:pic>
      <p:cxnSp>
        <p:nvCxnSpPr>
          <p:cNvPr id="9" name="Düz Ok Bağlayıcısı 8"/>
          <p:cNvCxnSpPr/>
          <p:nvPr/>
        </p:nvCxnSpPr>
        <p:spPr>
          <a:xfrm flipV="1">
            <a:off x="2281515" y="6011796"/>
            <a:ext cx="7005704" cy="22514"/>
          </a:xfrm>
          <a:prstGeom prst="straightConnector1">
            <a:avLst/>
          </a:prstGeom>
          <a:ln w="412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3955056" y="6055175"/>
            <a:ext cx="5233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(En uzak mesafeye giden uçak kazanır)</a:t>
            </a:r>
          </a:p>
        </p:txBody>
      </p:sp>
    </p:spTree>
    <p:extLst>
      <p:ext uri="{BB962C8B-B14F-4D97-AF65-F5344CB8AC3E}">
        <p14:creationId xmlns:p14="http://schemas.microsoft.com/office/powerpoint/2010/main" val="367285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6699E-6 2.44506E-6 C 0.0013 -0.00047 0.00286 -0.00023 0.00404 -0.00139 C 0.00651 -0.00347 0.00625 -0.00671 0.00794 -0.00972 C 0.01198 -0.01689 0.01575 -0.0236 0.02057 -0.02938 C 0.02421 -0.03886 0.01953 -0.02822 0.02525 -0.03632 C 0.02708 -0.03886 0.02851 -0.0421 0.03007 -0.04488 C 0.03072 -0.04604 0.03163 -0.04673 0.03241 -0.04766 C 0.03554 -0.05575 0.03931 -0.0613 0.04348 -0.06732 C 0.04439 -0.06847 0.04491 -0.07032 0.04582 -0.07148 C 0.04725 -0.07356 0.05051 -0.07703 0.05051 -0.07703 C 0.05181 -0.0842 0.05025 -0.07911 0.05454 -0.0842 C 0.05897 -0.08952 0.06327 -0.096 0.06717 -0.10225 C 0.07277 -0.11104 0.06886 -0.10803 0.07342 -0.11081 C 0.0824 -0.1226 0.0919 -0.1344 0.10193 -0.14296 C 0.10427 -0.14712 0.10687 -0.15013 0.10974 -0.15291 C 0.11182 -0.15499 0.11612 -0.15846 0.11612 -0.15846 C 0.11963 -0.1647 0.12406 -0.16702 0.12874 -0.16956 C 0.13096 -0.17257 0.13395 -0.17511 0.13655 -0.17673 C 0.13864 -0.17789 0.14293 -0.17951 0.14293 -0.17951 C 0.14944 -0.18714 0.15751 -0.18807 0.16506 -0.18922 C 0.20516 -0.21305 0.20516 -0.19246 0.2282 -0.17951 C 0.22963 -0.17789 0.23145 -0.17696 0.23288 -0.17534 C 0.23379 -0.17419 0.23431 -0.17234 0.23523 -0.17118 C 0.23783 -0.16817 0.24173 -0.1654 0.24473 -0.16401 C 0.24798 -0.15961 0.25137 -0.15753 0.25501 -0.15429 C 0.25736 -0.15221 0.26204 -0.14874 0.26204 -0.14874 C 0.26842 -0.13648 0.28651 -0.13348 0.29524 -0.13324 C 0.32713 -0.13232 0.35889 -0.13232 0.39078 -0.13186 C 0.39742 -0.12792 0.40445 -0.12792 0.41122 -0.12468 C 0.42268 -0.11936 0.434 -0.11196 0.4452 -0.10525 C 0.45223 -0.09623 0.44233 -0.10803 0.45066 -0.10086 C 0.45119 -0.1004 0.45639 -0.09438 0.45782 -0.09253 C 0.45887 -0.09114 0.45926 -0.0886 0.46017 -0.08698 C 0.46355 -0.08004 0.46329 -0.08097 0.46655 -0.07703 C 0.47097 -0.065 0.46511 -0.07911 0.47045 -0.07148 C 0.47123 -0.07032 0.47136 -0.06847 0.47201 -0.06732 C 0.47358 -0.06454 0.47488 -0.06431 0.47683 -0.06315 C 0.47917 -0.05876 0.48073 -0.05645 0.48386 -0.05459 C 0.48698 -0.0465 0.49115 -0.04488 0.49571 -0.04072 C 0.50703 -0.03054 0.5194 -0.02475 0.53202 -0.02105 C 0.54699 -0.01226 0.57589 -0.02013 0.59672 -0.01388 C 0.60115 -0.00856 0.6057 -0.00949 0.61091 -0.00833 C 0.61768 -0.00671 0.62341 -0.00139 0.62991 0.00138 C 0.63291 0.00509 0.63694 0.00902 0.63942 0.01411 C 0.64124 0.01781 0.64176 0.02244 0.64332 0.0266 C 0.64528 0.04071 0.64449 0.034 0.64567 0.04626 C 0.64541 0.05991 0.64554 0.07356 0.64488 0.08697 C 0.64475 0.09044 0.63916 0.1071 0.63851 0.10941 C 0.63057 0.13763 0.61781 0.14735 0.60141 0.15429 C 0.59594 0.15383 0.59021 0.15498 0.58487 0.1529 C 0.58383 0.15244 0.58409 0.1492 0.58409 0.14735 C 0.58409 0.1418 0.58422 0.13601 0.58487 0.13046 C 0.58513 0.12769 0.588 0.12375 0.58878 0.12213 C 0.59334 0.11265 0.59828 0.10386 0.60466 0.09831 C 0.60909 0.08998 0.61963 0.08813 0.62588 0.08697 C 0.64267 0.08767 0.65061 0.08535 0.66376 0.09114 C 0.66636 0.0953 0.67066 0.09761 0.67404 0.0997 C 0.67834 0.11126 0.67261 0.09761 0.67808 0.10525 C 0.68342 0.11265 0.67587 0.1071 0.68198 0.1108 C 0.68329 0.11381 0.68485 0.11612 0.68589 0.11936 C 0.68732 0.12375 0.68771 0.12676 0.68993 0.13046 C 0.69383 0.15128 0.69422 0.17673 0.68823 0.19639 C 0.68693 0.20518 0.68485 0.21235 0.6812 0.21883 C 0.67899 0.23409 0.66649 0.25237 0.65829 0.25815 C 0.65621 0.2637 0.65413 0.26255 0.65113 0.26648 C 0.64332 0.27666 0.63499 0.27874 0.62588 0.28337 C 0.62158 0.28545 0.61755 0.28845 0.61325 0.2903 C 0.60427 0.28984 0.59477 0.2947 0.58644 0.28892 C 0.58279 0.28637 0.58774 0.26856 0.58969 0.26509 C 0.5962 0.25376 0.60635 0.24797 0.61494 0.24543 C 0.63096 0.24635 0.63655 0.24589 0.64957 0.2526 C 0.65712 0.26301 0.65009 0.25422 0.65751 0.26093 C 0.66038 0.26347 0.66155 0.2674 0.66467 0.26925 C 0.66832 0.27943 0.67326 0.2866 0.6773 0.29609 C 0.68003 0.30256 0.68368 0.31367 0.68914 0.31413 C 0.69969 0.31506 0.7101 0.31506 0.72065 0.31552 C 0.72273 0.31598 0.72494 0.31621 0.72702 0.31691 C 0.73002 0.31783 0.7321 0.32246 0.73484 0.32408 C 0.73965 0.32708 0.73978 0.32685 0.74356 0.32685 " pathEditMode="relative" ptsTypes="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36</Words>
  <Application>Microsoft Office PowerPoint</Application>
  <PresentationFormat>Geniş ekran</PresentationFormat>
  <Paragraphs>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KAĞIT UÇAK YARIŞMASI</vt:lpstr>
      <vt:lpstr>KAĞIT HARİCİNDE HERHANGİ BİR MALZEME KULLANILMAYACAKTIR</vt:lpstr>
      <vt:lpstr>PowerPoint Sunusu</vt:lpstr>
      <vt:lpstr>Tek atış hakkınız var. Havada en uzak noktaya giden uçak yarışmayı kazanacak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KAĞIT UÇAK YARIŞMASI</dc:title>
  <dc:creator>ILKNUR</dc:creator>
  <cp:lastModifiedBy>Yonetici</cp:lastModifiedBy>
  <cp:revision>5</cp:revision>
  <dcterms:created xsi:type="dcterms:W3CDTF">2023-01-16T12:17:53Z</dcterms:created>
  <dcterms:modified xsi:type="dcterms:W3CDTF">2024-01-17T08:44:20Z</dcterms:modified>
</cp:coreProperties>
</file>