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jpg" ContentType="image/jp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x="7556500" cy="10699750"/>
  <p:notesSz cx="7556500" cy="106997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6737" y="3316922"/>
            <a:ext cx="6423025" cy="2246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3475" y="5991860"/>
            <a:ext cx="5289550" cy="26749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0398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0398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7825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1597" y="2460942"/>
            <a:ext cx="3287077" cy="7061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0398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3648" y="250800"/>
            <a:ext cx="6489202" cy="5086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03989D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3654" y="2819928"/>
            <a:ext cx="5436870" cy="65004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69210" y="9950768"/>
            <a:ext cx="2418080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7825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0680" y="9950768"/>
            <a:ext cx="1737995" cy="5349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0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27.png"/><Relationship Id="rId6" Type="http://schemas.openxmlformats.org/officeDocument/2006/relationships/image" Target="../media/image100.png"/><Relationship Id="rId7" Type="http://schemas.openxmlformats.org/officeDocument/2006/relationships/image" Target="../media/image84.png"/><Relationship Id="rId8" Type="http://schemas.openxmlformats.org/officeDocument/2006/relationships/image" Target="../media/image38.png"/><Relationship Id="rId9" Type="http://schemas.openxmlformats.org/officeDocument/2006/relationships/image" Target="../media/image87.png"/><Relationship Id="rId10" Type="http://schemas.openxmlformats.org/officeDocument/2006/relationships/image" Target="../media/image101.png"/><Relationship Id="rId11" Type="http://schemas.openxmlformats.org/officeDocument/2006/relationships/image" Target="../media/image12.png"/><Relationship Id="rId12" Type="http://schemas.openxmlformats.org/officeDocument/2006/relationships/image" Target="../media/image102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3.png"/><Relationship Id="rId3" Type="http://schemas.openxmlformats.org/officeDocument/2006/relationships/image" Target="../media/image34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27.png"/><Relationship Id="rId7" Type="http://schemas.openxmlformats.org/officeDocument/2006/relationships/image" Target="../media/image106.png"/><Relationship Id="rId8" Type="http://schemas.openxmlformats.org/officeDocument/2006/relationships/image" Target="../media/image107.png"/><Relationship Id="rId9" Type="http://schemas.openxmlformats.org/officeDocument/2006/relationships/image" Target="../media/image108.png"/><Relationship Id="rId10" Type="http://schemas.openxmlformats.org/officeDocument/2006/relationships/image" Target="../media/image109.png"/><Relationship Id="rId11" Type="http://schemas.openxmlformats.org/officeDocument/2006/relationships/image" Target="../media/image110.png"/><Relationship Id="rId12" Type="http://schemas.openxmlformats.org/officeDocument/2006/relationships/image" Target="../media/image111.png"/><Relationship Id="rId13" Type="http://schemas.openxmlformats.org/officeDocument/2006/relationships/image" Target="../media/image12.png"/><Relationship Id="rId14" Type="http://schemas.openxmlformats.org/officeDocument/2006/relationships/image" Target="../media/image112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27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9" Type="http://schemas.openxmlformats.org/officeDocument/2006/relationships/image" Target="../media/image119.png"/><Relationship Id="rId10" Type="http://schemas.openxmlformats.org/officeDocument/2006/relationships/image" Target="../media/image120.png"/><Relationship Id="rId11" Type="http://schemas.openxmlformats.org/officeDocument/2006/relationships/image" Target="../media/image121.jpg"/><Relationship Id="rId12" Type="http://schemas.openxmlformats.org/officeDocument/2006/relationships/image" Target="../media/image122.png"/><Relationship Id="rId13" Type="http://schemas.openxmlformats.org/officeDocument/2006/relationships/image" Target="../media/image111.png"/><Relationship Id="rId14" Type="http://schemas.openxmlformats.org/officeDocument/2006/relationships/image" Target="../media/image12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27.png"/><Relationship Id="rId7" Type="http://schemas.openxmlformats.org/officeDocument/2006/relationships/image" Target="../media/image127.png"/><Relationship Id="rId8" Type="http://schemas.openxmlformats.org/officeDocument/2006/relationships/image" Target="../media/image118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Relationship Id="rId11" Type="http://schemas.openxmlformats.org/officeDocument/2006/relationships/image" Target="../media/image122.png"/><Relationship Id="rId12" Type="http://schemas.openxmlformats.org/officeDocument/2006/relationships/image" Target="../media/image111.png"/><Relationship Id="rId13" Type="http://schemas.openxmlformats.org/officeDocument/2006/relationships/image" Target="../media/image12.png"/><Relationship Id="rId14" Type="http://schemas.openxmlformats.org/officeDocument/2006/relationships/image" Target="../media/image130.jpg"/><Relationship Id="rId15" Type="http://schemas.openxmlformats.org/officeDocument/2006/relationships/image" Target="../media/image13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2.png"/><Relationship Id="rId3" Type="http://schemas.openxmlformats.org/officeDocument/2006/relationships/image" Target="../media/image133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4.png"/><Relationship Id="rId3" Type="http://schemas.openxmlformats.org/officeDocument/2006/relationships/image" Target="../media/image135.png"/><Relationship Id="rId4" Type="http://schemas.openxmlformats.org/officeDocument/2006/relationships/image" Target="../media/image136.png"/><Relationship Id="rId5" Type="http://schemas.openxmlformats.org/officeDocument/2006/relationships/image" Target="../media/image27.png"/><Relationship Id="rId6" Type="http://schemas.openxmlformats.org/officeDocument/2006/relationships/image" Target="../media/image137.png"/><Relationship Id="rId7" Type="http://schemas.openxmlformats.org/officeDocument/2006/relationships/image" Target="../media/image138.png"/><Relationship Id="rId8" Type="http://schemas.openxmlformats.org/officeDocument/2006/relationships/image" Target="../media/image139.png"/><Relationship Id="rId9" Type="http://schemas.openxmlformats.org/officeDocument/2006/relationships/image" Target="../media/image140.png"/><Relationship Id="rId10" Type="http://schemas.openxmlformats.org/officeDocument/2006/relationships/image" Target="../media/image141.png"/><Relationship Id="rId11" Type="http://schemas.openxmlformats.org/officeDocument/2006/relationships/image" Target="../media/image111.png"/><Relationship Id="rId12" Type="http://schemas.openxmlformats.org/officeDocument/2006/relationships/image" Target="../media/image12.png"/><Relationship Id="rId13" Type="http://schemas.openxmlformats.org/officeDocument/2006/relationships/image" Target="../media/image142.png"/><Relationship Id="rId14" Type="http://schemas.openxmlformats.org/officeDocument/2006/relationships/image" Target="../media/image143.png"/><Relationship Id="rId15" Type="http://schemas.openxmlformats.org/officeDocument/2006/relationships/image" Target="../media/image144.png"/><Relationship Id="rId16" Type="http://schemas.openxmlformats.org/officeDocument/2006/relationships/image" Target="../media/image145.png"/><Relationship Id="rId17" Type="http://schemas.openxmlformats.org/officeDocument/2006/relationships/image" Target="../media/image146.png"/><Relationship Id="rId18" Type="http://schemas.openxmlformats.org/officeDocument/2006/relationships/image" Target="../media/image147.png"/><Relationship Id="rId19" Type="http://schemas.openxmlformats.org/officeDocument/2006/relationships/image" Target="../media/image148.png"/><Relationship Id="rId20" Type="http://schemas.openxmlformats.org/officeDocument/2006/relationships/image" Target="../media/image149.png"/><Relationship Id="rId21" Type="http://schemas.openxmlformats.org/officeDocument/2006/relationships/image" Target="../media/image150.png"/><Relationship Id="rId22" Type="http://schemas.openxmlformats.org/officeDocument/2006/relationships/image" Target="../media/image151.png"/><Relationship Id="rId23" Type="http://schemas.openxmlformats.org/officeDocument/2006/relationships/image" Target="../media/image152.png"/><Relationship Id="rId24" Type="http://schemas.openxmlformats.org/officeDocument/2006/relationships/image" Target="../media/image153.png"/><Relationship Id="rId25" Type="http://schemas.openxmlformats.org/officeDocument/2006/relationships/image" Target="../media/image154.png"/><Relationship Id="rId26" Type="http://schemas.openxmlformats.org/officeDocument/2006/relationships/image" Target="../media/image155.png"/><Relationship Id="rId27" Type="http://schemas.openxmlformats.org/officeDocument/2006/relationships/image" Target="../media/image156.png"/><Relationship Id="rId28" Type="http://schemas.openxmlformats.org/officeDocument/2006/relationships/image" Target="../media/image157.png"/><Relationship Id="rId29" Type="http://schemas.openxmlformats.org/officeDocument/2006/relationships/image" Target="../media/image158.png"/><Relationship Id="rId30" Type="http://schemas.openxmlformats.org/officeDocument/2006/relationships/image" Target="../media/image159.png"/><Relationship Id="rId31" Type="http://schemas.openxmlformats.org/officeDocument/2006/relationships/image" Target="../media/image160.png"/><Relationship Id="rId32" Type="http://schemas.openxmlformats.org/officeDocument/2006/relationships/image" Target="../media/image161.png"/><Relationship Id="rId33" Type="http://schemas.openxmlformats.org/officeDocument/2006/relationships/image" Target="../media/image162.png"/><Relationship Id="rId34" Type="http://schemas.openxmlformats.org/officeDocument/2006/relationships/image" Target="../media/image163.png"/><Relationship Id="rId35" Type="http://schemas.openxmlformats.org/officeDocument/2006/relationships/image" Target="../media/image164.png"/><Relationship Id="rId36" Type="http://schemas.openxmlformats.org/officeDocument/2006/relationships/image" Target="../media/image165.png"/><Relationship Id="rId37" Type="http://schemas.openxmlformats.org/officeDocument/2006/relationships/image" Target="../media/image166.png"/><Relationship Id="rId38" Type="http://schemas.openxmlformats.org/officeDocument/2006/relationships/image" Target="../media/image167.png"/><Relationship Id="rId39" Type="http://schemas.openxmlformats.org/officeDocument/2006/relationships/image" Target="../media/image168.png"/><Relationship Id="rId40" Type="http://schemas.openxmlformats.org/officeDocument/2006/relationships/image" Target="../media/image169.png"/><Relationship Id="rId41" Type="http://schemas.openxmlformats.org/officeDocument/2006/relationships/image" Target="../media/image170.png"/><Relationship Id="rId42" Type="http://schemas.openxmlformats.org/officeDocument/2006/relationships/image" Target="../media/image171.png"/><Relationship Id="rId43" Type="http://schemas.openxmlformats.org/officeDocument/2006/relationships/image" Target="../media/image172.png"/><Relationship Id="rId44" Type="http://schemas.openxmlformats.org/officeDocument/2006/relationships/image" Target="../media/image173.png"/><Relationship Id="rId45" Type="http://schemas.openxmlformats.org/officeDocument/2006/relationships/image" Target="../media/image174.png"/><Relationship Id="rId46" Type="http://schemas.openxmlformats.org/officeDocument/2006/relationships/image" Target="../media/image175.png"/><Relationship Id="rId47" Type="http://schemas.openxmlformats.org/officeDocument/2006/relationships/image" Target="../media/image17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7.png"/><Relationship Id="rId3" Type="http://schemas.openxmlformats.org/officeDocument/2006/relationships/image" Target="../media/image178.png"/><Relationship Id="rId4" Type="http://schemas.openxmlformats.org/officeDocument/2006/relationships/image" Target="../media/image179.png"/><Relationship Id="rId5" Type="http://schemas.openxmlformats.org/officeDocument/2006/relationships/image" Target="../media/image180.png"/><Relationship Id="rId6" Type="http://schemas.openxmlformats.org/officeDocument/2006/relationships/image" Target="../media/image27.png"/><Relationship Id="rId7" Type="http://schemas.openxmlformats.org/officeDocument/2006/relationships/image" Target="../media/image181.png"/><Relationship Id="rId8" Type="http://schemas.openxmlformats.org/officeDocument/2006/relationships/image" Target="../media/image138.png"/><Relationship Id="rId9" Type="http://schemas.openxmlformats.org/officeDocument/2006/relationships/image" Target="../media/image182.pn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11.png"/><Relationship Id="rId14" Type="http://schemas.openxmlformats.org/officeDocument/2006/relationships/image" Target="../media/image12.png"/><Relationship Id="rId15" Type="http://schemas.openxmlformats.org/officeDocument/2006/relationships/image" Target="../media/image186.png"/><Relationship Id="rId16" Type="http://schemas.openxmlformats.org/officeDocument/2006/relationships/image" Target="../media/image187.png"/><Relationship Id="rId17" Type="http://schemas.openxmlformats.org/officeDocument/2006/relationships/image" Target="../media/image188.png"/><Relationship Id="rId18" Type="http://schemas.openxmlformats.org/officeDocument/2006/relationships/image" Target="../media/image189.png"/><Relationship Id="rId19" Type="http://schemas.openxmlformats.org/officeDocument/2006/relationships/image" Target="../media/image190.png"/><Relationship Id="rId20" Type="http://schemas.openxmlformats.org/officeDocument/2006/relationships/image" Target="../media/image191.png"/><Relationship Id="rId21" Type="http://schemas.openxmlformats.org/officeDocument/2006/relationships/image" Target="../media/image192.png"/><Relationship Id="rId22" Type="http://schemas.openxmlformats.org/officeDocument/2006/relationships/image" Target="../media/image193.png"/><Relationship Id="rId23" Type="http://schemas.openxmlformats.org/officeDocument/2006/relationships/image" Target="../media/image194.png"/><Relationship Id="rId24" Type="http://schemas.openxmlformats.org/officeDocument/2006/relationships/image" Target="../media/image195.png"/><Relationship Id="rId25" Type="http://schemas.openxmlformats.org/officeDocument/2006/relationships/image" Target="../media/image196.png"/><Relationship Id="rId26" Type="http://schemas.openxmlformats.org/officeDocument/2006/relationships/image" Target="../media/image197.png"/><Relationship Id="rId27" Type="http://schemas.openxmlformats.org/officeDocument/2006/relationships/image" Target="../media/image198.png"/><Relationship Id="rId28" Type="http://schemas.openxmlformats.org/officeDocument/2006/relationships/image" Target="../media/image199.png"/><Relationship Id="rId29" Type="http://schemas.openxmlformats.org/officeDocument/2006/relationships/image" Target="../media/image200.png"/><Relationship Id="rId30" Type="http://schemas.openxmlformats.org/officeDocument/2006/relationships/image" Target="../media/image201.png"/><Relationship Id="rId31" Type="http://schemas.openxmlformats.org/officeDocument/2006/relationships/image" Target="../media/image202.png"/><Relationship Id="rId32" Type="http://schemas.openxmlformats.org/officeDocument/2006/relationships/image" Target="../media/image203.png"/><Relationship Id="rId33" Type="http://schemas.openxmlformats.org/officeDocument/2006/relationships/image" Target="../media/image204.png"/><Relationship Id="rId34" Type="http://schemas.openxmlformats.org/officeDocument/2006/relationships/image" Target="../media/image205.png"/><Relationship Id="rId35" Type="http://schemas.openxmlformats.org/officeDocument/2006/relationships/image" Target="../media/image206.png"/><Relationship Id="rId36" Type="http://schemas.openxmlformats.org/officeDocument/2006/relationships/image" Target="../media/image207.png"/><Relationship Id="rId37" Type="http://schemas.openxmlformats.org/officeDocument/2006/relationships/image" Target="../media/image208.png"/><Relationship Id="rId38" Type="http://schemas.openxmlformats.org/officeDocument/2006/relationships/image" Target="../media/image209.png"/><Relationship Id="rId39" Type="http://schemas.openxmlformats.org/officeDocument/2006/relationships/image" Target="../media/image210.png"/><Relationship Id="rId40" Type="http://schemas.openxmlformats.org/officeDocument/2006/relationships/image" Target="../media/image211.png"/><Relationship Id="rId41" Type="http://schemas.openxmlformats.org/officeDocument/2006/relationships/image" Target="../media/image212.png"/><Relationship Id="rId42" Type="http://schemas.openxmlformats.org/officeDocument/2006/relationships/image" Target="../media/image213.png"/><Relationship Id="rId43" Type="http://schemas.openxmlformats.org/officeDocument/2006/relationships/image" Target="../media/image214.png"/><Relationship Id="rId44" Type="http://schemas.openxmlformats.org/officeDocument/2006/relationships/image" Target="../media/image215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6.png"/><Relationship Id="rId3" Type="http://schemas.openxmlformats.org/officeDocument/2006/relationships/image" Target="../media/image178.png"/><Relationship Id="rId4" Type="http://schemas.openxmlformats.org/officeDocument/2006/relationships/image" Target="../media/image217.png"/><Relationship Id="rId5" Type="http://schemas.openxmlformats.org/officeDocument/2006/relationships/image" Target="../media/image218.png"/><Relationship Id="rId6" Type="http://schemas.openxmlformats.org/officeDocument/2006/relationships/image" Target="../media/image27.png"/><Relationship Id="rId7" Type="http://schemas.openxmlformats.org/officeDocument/2006/relationships/image" Target="../media/image219.png"/><Relationship Id="rId8" Type="http://schemas.openxmlformats.org/officeDocument/2006/relationships/image" Target="../media/image220.png"/><Relationship Id="rId9" Type="http://schemas.openxmlformats.org/officeDocument/2006/relationships/image" Target="../media/image221.png"/><Relationship Id="rId10" Type="http://schemas.openxmlformats.org/officeDocument/2006/relationships/image" Target="../media/image222.png"/><Relationship Id="rId11" Type="http://schemas.openxmlformats.org/officeDocument/2006/relationships/image" Target="../media/image223.png"/><Relationship Id="rId12" Type="http://schemas.openxmlformats.org/officeDocument/2006/relationships/image" Target="../media/image111.png"/><Relationship Id="rId13" Type="http://schemas.openxmlformats.org/officeDocument/2006/relationships/image" Target="../media/image12.png"/><Relationship Id="rId14" Type="http://schemas.openxmlformats.org/officeDocument/2006/relationships/image" Target="../media/image224.png"/><Relationship Id="rId15" Type="http://schemas.openxmlformats.org/officeDocument/2006/relationships/image" Target="../media/image225.png"/><Relationship Id="rId16" Type="http://schemas.openxmlformats.org/officeDocument/2006/relationships/image" Target="../media/image22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Relationship Id="rId16" Type="http://schemas.openxmlformats.org/officeDocument/2006/relationships/image" Target="../media/image24.png"/><Relationship Id="rId17" Type="http://schemas.openxmlformats.org/officeDocument/2006/relationships/image" Target="../media/image25.png"/><Relationship Id="rId18" Type="http://schemas.openxmlformats.org/officeDocument/2006/relationships/image" Target="../media/image26.png"/><Relationship Id="rId19" Type="http://schemas.openxmlformats.org/officeDocument/2006/relationships/image" Target="../media/image27.png"/><Relationship Id="rId20" Type="http://schemas.openxmlformats.org/officeDocument/2006/relationships/image" Target="../media/image28.png"/><Relationship Id="rId21" Type="http://schemas.openxmlformats.org/officeDocument/2006/relationships/image" Target="../media/image29.png"/><Relationship Id="rId22" Type="http://schemas.openxmlformats.org/officeDocument/2006/relationships/image" Target="../media/image3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Relationship Id="rId3" Type="http://schemas.openxmlformats.org/officeDocument/2006/relationships/image" Target="../media/image3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27.png"/><Relationship Id="rId7" Type="http://schemas.openxmlformats.org/officeDocument/2006/relationships/image" Target="../media/image37.png"/><Relationship Id="rId8" Type="http://schemas.openxmlformats.org/officeDocument/2006/relationships/image" Target="../media/image29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image" Target="../media/image40.png"/><Relationship Id="rId12" Type="http://schemas.openxmlformats.org/officeDocument/2006/relationships/image" Target="../media/image41.png"/><Relationship Id="rId13" Type="http://schemas.openxmlformats.org/officeDocument/2006/relationships/image" Target="../media/image10.png"/><Relationship Id="rId14" Type="http://schemas.openxmlformats.org/officeDocument/2006/relationships/image" Target="../media/image42.png"/><Relationship Id="rId15" Type="http://schemas.openxmlformats.org/officeDocument/2006/relationships/image" Target="../media/image12.png"/><Relationship Id="rId16" Type="http://schemas.openxmlformats.org/officeDocument/2006/relationships/image" Target="../media/image43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4.png"/><Relationship Id="rId3" Type="http://schemas.openxmlformats.org/officeDocument/2006/relationships/image" Target="../media/image3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27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9" Type="http://schemas.openxmlformats.org/officeDocument/2006/relationships/image" Target="../media/image49.png"/><Relationship Id="rId10" Type="http://schemas.openxmlformats.org/officeDocument/2006/relationships/image" Target="../media/image50.png"/><Relationship Id="rId11" Type="http://schemas.openxmlformats.org/officeDocument/2006/relationships/image" Target="../media/image51.png"/><Relationship Id="rId12" Type="http://schemas.openxmlformats.org/officeDocument/2006/relationships/image" Target="../media/image52.png"/><Relationship Id="rId13" Type="http://schemas.openxmlformats.org/officeDocument/2006/relationships/image" Target="../media/image12.png"/><Relationship Id="rId14" Type="http://schemas.openxmlformats.org/officeDocument/2006/relationships/image" Target="../media/image53.png"/><Relationship Id="rId15" Type="http://schemas.openxmlformats.org/officeDocument/2006/relationships/image" Target="../media/image54.png"/><Relationship Id="rId16" Type="http://schemas.openxmlformats.org/officeDocument/2006/relationships/image" Target="../media/image55.png"/><Relationship Id="rId17" Type="http://schemas.openxmlformats.org/officeDocument/2006/relationships/image" Target="../media/image56.png"/><Relationship Id="rId18" Type="http://schemas.openxmlformats.org/officeDocument/2006/relationships/image" Target="../media/image57.png"/><Relationship Id="rId19" Type="http://schemas.openxmlformats.org/officeDocument/2006/relationships/image" Target="../media/image58.png"/><Relationship Id="rId20" Type="http://schemas.openxmlformats.org/officeDocument/2006/relationships/image" Target="../media/image59.png"/><Relationship Id="rId21" Type="http://schemas.openxmlformats.org/officeDocument/2006/relationships/image" Target="../media/image60.png"/><Relationship Id="rId22" Type="http://schemas.openxmlformats.org/officeDocument/2006/relationships/image" Target="../media/image61.png"/><Relationship Id="rId23" Type="http://schemas.openxmlformats.org/officeDocument/2006/relationships/image" Target="../media/image62.png"/><Relationship Id="rId24" Type="http://schemas.openxmlformats.org/officeDocument/2006/relationships/image" Target="../media/image63.png"/><Relationship Id="rId25" Type="http://schemas.openxmlformats.org/officeDocument/2006/relationships/image" Target="../media/image6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Relationship Id="rId3" Type="http://schemas.openxmlformats.org/officeDocument/2006/relationships/image" Target="../media/image66.png"/><Relationship Id="rId4" Type="http://schemas.openxmlformats.org/officeDocument/2006/relationships/image" Target="../media/image67.png"/><Relationship Id="rId5" Type="http://schemas.openxmlformats.org/officeDocument/2006/relationships/image" Target="../media/image68.png"/><Relationship Id="rId6" Type="http://schemas.openxmlformats.org/officeDocument/2006/relationships/image" Target="../media/image69.png"/><Relationship Id="rId7" Type="http://schemas.openxmlformats.org/officeDocument/2006/relationships/image" Target="../media/image70.png"/><Relationship Id="rId8" Type="http://schemas.openxmlformats.org/officeDocument/2006/relationships/image" Target="../media/image71.png"/><Relationship Id="rId9" Type="http://schemas.openxmlformats.org/officeDocument/2006/relationships/image" Target="../media/image72.png"/><Relationship Id="rId10" Type="http://schemas.openxmlformats.org/officeDocument/2006/relationships/image" Target="../media/image73.png"/><Relationship Id="rId11" Type="http://schemas.openxmlformats.org/officeDocument/2006/relationships/image" Target="../media/image74.png"/><Relationship Id="rId12" Type="http://schemas.openxmlformats.org/officeDocument/2006/relationships/image" Target="../media/image75.png"/><Relationship Id="rId13" Type="http://schemas.openxmlformats.org/officeDocument/2006/relationships/image" Target="../media/image76.png"/><Relationship Id="rId14" Type="http://schemas.openxmlformats.org/officeDocument/2006/relationships/image" Target="../media/image77.png"/><Relationship Id="rId15" Type="http://schemas.openxmlformats.org/officeDocument/2006/relationships/image" Target="../media/image78.png"/><Relationship Id="rId16" Type="http://schemas.openxmlformats.org/officeDocument/2006/relationships/image" Target="../media/image79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0.png"/><Relationship Id="rId3" Type="http://schemas.openxmlformats.org/officeDocument/2006/relationships/image" Target="../media/image34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27.png"/><Relationship Id="rId7" Type="http://schemas.openxmlformats.org/officeDocument/2006/relationships/image" Target="../media/image83.png"/><Relationship Id="rId8" Type="http://schemas.openxmlformats.org/officeDocument/2006/relationships/image" Target="../media/image84.png"/><Relationship Id="rId9" Type="http://schemas.openxmlformats.org/officeDocument/2006/relationships/image" Target="../media/image85.png"/><Relationship Id="rId10" Type="http://schemas.openxmlformats.org/officeDocument/2006/relationships/image" Target="../media/image86.png"/><Relationship Id="rId11" Type="http://schemas.openxmlformats.org/officeDocument/2006/relationships/image" Target="../media/image87.png"/><Relationship Id="rId12" Type="http://schemas.openxmlformats.org/officeDocument/2006/relationships/image" Target="../media/image52.png"/><Relationship Id="rId13" Type="http://schemas.openxmlformats.org/officeDocument/2006/relationships/image" Target="../media/image12.png"/><Relationship Id="rId14" Type="http://schemas.openxmlformats.org/officeDocument/2006/relationships/image" Target="../media/image88.png"/><Relationship Id="rId15" Type="http://schemas.openxmlformats.org/officeDocument/2006/relationships/image" Target="../media/image89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0.png"/><Relationship Id="rId3" Type="http://schemas.openxmlformats.org/officeDocument/2006/relationships/image" Target="../media/image87.png"/><Relationship Id="rId4" Type="http://schemas.openxmlformats.org/officeDocument/2006/relationships/image" Target="../media/image52.png"/><Relationship Id="rId5" Type="http://schemas.openxmlformats.org/officeDocument/2006/relationships/image" Target="../media/image12.png"/><Relationship Id="rId6" Type="http://schemas.openxmlformats.org/officeDocument/2006/relationships/image" Target="../media/image91.png"/><Relationship Id="rId7" Type="http://schemas.openxmlformats.org/officeDocument/2006/relationships/image" Target="../media/image92.png"/><Relationship Id="rId8" Type="http://schemas.openxmlformats.org/officeDocument/2006/relationships/image" Target="../media/image93.png"/><Relationship Id="rId9" Type="http://schemas.openxmlformats.org/officeDocument/2006/relationships/image" Target="../media/image94.jpg"/><Relationship Id="rId10" Type="http://schemas.openxmlformats.org/officeDocument/2006/relationships/image" Target="../media/image95.jpg"/><Relationship Id="rId11" Type="http://schemas.openxmlformats.org/officeDocument/2006/relationships/image" Target="../media/image96.jpg"/><Relationship Id="rId12" Type="http://schemas.openxmlformats.org/officeDocument/2006/relationships/image" Target="../media/image9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68038"/>
            <a:ext cx="7556500" cy="3180080"/>
            <a:chOff x="0" y="568038"/>
            <a:chExt cx="7556500" cy="3180080"/>
          </a:xfrm>
        </p:grpSpPr>
        <p:sp>
          <p:nvSpPr>
            <p:cNvPr id="3" name="object 3"/>
            <p:cNvSpPr/>
            <p:nvPr/>
          </p:nvSpPr>
          <p:spPr>
            <a:xfrm>
              <a:off x="2136483" y="1538069"/>
              <a:ext cx="5419725" cy="1808480"/>
            </a:xfrm>
            <a:custGeom>
              <a:avLst/>
              <a:gdLst/>
              <a:ahLst/>
              <a:cxnLst/>
              <a:rect l="l" t="t" r="r" b="b"/>
              <a:pathLst>
                <a:path w="5419724" h="1808479">
                  <a:moveTo>
                    <a:pt x="5370611" y="1216974"/>
                  </a:moveTo>
                  <a:lnTo>
                    <a:pt x="135023" y="1807939"/>
                  </a:lnTo>
                  <a:lnTo>
                    <a:pt x="0" y="611724"/>
                  </a:lnTo>
                  <a:lnTo>
                    <a:pt x="5370611" y="1216974"/>
                  </a:lnTo>
                  <a:close/>
                </a:path>
                <a:path w="5419724" h="1808479">
                  <a:moveTo>
                    <a:pt x="5419508" y="1211455"/>
                  </a:moveTo>
                  <a:lnTo>
                    <a:pt x="5370611" y="1216974"/>
                  </a:lnTo>
                  <a:lnTo>
                    <a:pt x="0" y="611724"/>
                  </a:lnTo>
                  <a:lnTo>
                    <a:pt x="5419508" y="0"/>
                  </a:lnTo>
                  <a:lnTo>
                    <a:pt x="5419508" y="1211455"/>
                  </a:lnTo>
                  <a:close/>
                </a:path>
              </a:pathLst>
            </a:custGeom>
            <a:solidFill>
              <a:srgbClr val="FABC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0" y="568038"/>
              <a:ext cx="6757034" cy="1953895"/>
            </a:xfrm>
            <a:custGeom>
              <a:avLst/>
              <a:gdLst/>
              <a:ahLst/>
              <a:cxnLst/>
              <a:rect l="l" t="t" r="r" b="b"/>
              <a:pathLst>
                <a:path w="6757034" h="1953895">
                  <a:moveTo>
                    <a:pt x="0" y="1953674"/>
                  </a:moveTo>
                  <a:lnTo>
                    <a:pt x="0" y="747519"/>
                  </a:lnTo>
                  <a:lnTo>
                    <a:pt x="6622573" y="0"/>
                  </a:lnTo>
                  <a:lnTo>
                    <a:pt x="6757004" y="1190975"/>
                  </a:lnTo>
                  <a:lnTo>
                    <a:pt x="0" y="1953674"/>
                  </a:lnTo>
                  <a:close/>
                </a:path>
              </a:pathLst>
            </a:custGeom>
            <a:solidFill>
              <a:srgbClr val="039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54870" y="1895234"/>
              <a:ext cx="1718916" cy="185242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99274" y="2879417"/>
              <a:ext cx="1711325" cy="735965"/>
            </a:xfrm>
            <a:custGeom>
              <a:avLst/>
              <a:gdLst/>
              <a:ahLst/>
              <a:cxnLst/>
              <a:rect l="l" t="t" r="r" b="b"/>
              <a:pathLst>
                <a:path w="1711325" h="735964">
                  <a:moveTo>
                    <a:pt x="1710874" y="549609"/>
                  </a:moveTo>
                  <a:lnTo>
                    <a:pt x="62037" y="735720"/>
                  </a:lnTo>
                  <a:lnTo>
                    <a:pt x="0" y="186108"/>
                  </a:lnTo>
                  <a:lnTo>
                    <a:pt x="1648837" y="0"/>
                  </a:lnTo>
                  <a:lnTo>
                    <a:pt x="1710874" y="549609"/>
                  </a:lnTo>
                  <a:close/>
                </a:path>
              </a:pathLst>
            </a:custGeom>
            <a:solidFill>
              <a:srgbClr val="FABC18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3680914"/>
            <a:ext cx="7556500" cy="7007225"/>
            <a:chOff x="0" y="3680914"/>
            <a:chExt cx="7556500" cy="7007225"/>
          </a:xfrm>
        </p:grpSpPr>
        <p:sp>
          <p:nvSpPr>
            <p:cNvPr id="8" name="object 8"/>
            <p:cNvSpPr/>
            <p:nvPr/>
          </p:nvSpPr>
          <p:spPr>
            <a:xfrm>
              <a:off x="46" y="9489811"/>
              <a:ext cx="1246621" cy="118674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4155" y="6811548"/>
              <a:ext cx="5005943" cy="38760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98628" y="3680914"/>
              <a:ext cx="2757363" cy="34128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839178" y="4479149"/>
              <a:ext cx="116689" cy="75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894741" y="4323000"/>
              <a:ext cx="307340" cy="233045"/>
            </a:xfrm>
            <a:custGeom>
              <a:avLst/>
              <a:gdLst/>
              <a:ahLst/>
              <a:cxnLst/>
              <a:rect l="l" t="t" r="r" b="b"/>
              <a:pathLst>
                <a:path w="307339" h="233045">
                  <a:moveTo>
                    <a:pt x="256129" y="209976"/>
                  </a:moveTo>
                  <a:lnTo>
                    <a:pt x="225790" y="216499"/>
                  </a:lnTo>
                  <a:lnTo>
                    <a:pt x="172966" y="223679"/>
                  </a:lnTo>
                  <a:lnTo>
                    <a:pt x="118520" y="229775"/>
                  </a:lnTo>
                  <a:lnTo>
                    <a:pt x="83314" y="233048"/>
                  </a:lnTo>
                  <a:lnTo>
                    <a:pt x="67781" y="231760"/>
                  </a:lnTo>
                  <a:lnTo>
                    <a:pt x="58668" y="226626"/>
                  </a:lnTo>
                  <a:lnTo>
                    <a:pt x="56355" y="219585"/>
                  </a:lnTo>
                  <a:lnTo>
                    <a:pt x="61218" y="212576"/>
                  </a:lnTo>
                  <a:lnTo>
                    <a:pt x="68384" y="207630"/>
                  </a:lnTo>
                  <a:lnTo>
                    <a:pt x="75587" y="204670"/>
                  </a:lnTo>
                  <a:lnTo>
                    <a:pt x="87161" y="202516"/>
                  </a:lnTo>
                  <a:lnTo>
                    <a:pt x="107439" y="199986"/>
                  </a:lnTo>
                  <a:lnTo>
                    <a:pt x="100924" y="198129"/>
                  </a:lnTo>
                  <a:lnTo>
                    <a:pt x="58608" y="171077"/>
                  </a:lnTo>
                  <a:lnTo>
                    <a:pt x="29341" y="137752"/>
                  </a:lnTo>
                  <a:lnTo>
                    <a:pt x="7752" y="101465"/>
                  </a:lnTo>
                  <a:lnTo>
                    <a:pt x="0" y="69168"/>
                  </a:lnTo>
                  <a:lnTo>
                    <a:pt x="8045" y="40112"/>
                  </a:lnTo>
                  <a:lnTo>
                    <a:pt x="33851" y="13548"/>
                  </a:lnTo>
                  <a:lnTo>
                    <a:pt x="70713" y="0"/>
                  </a:lnTo>
                  <a:lnTo>
                    <a:pt x="107183" y="6978"/>
                  </a:lnTo>
                  <a:lnTo>
                    <a:pt x="158342" y="61443"/>
                  </a:lnTo>
                  <a:lnTo>
                    <a:pt x="173524" y="109964"/>
                  </a:lnTo>
                  <a:lnTo>
                    <a:pt x="174996" y="132090"/>
                  </a:lnTo>
                  <a:lnTo>
                    <a:pt x="174396" y="165841"/>
                  </a:lnTo>
                  <a:lnTo>
                    <a:pt x="187695" y="139004"/>
                  </a:lnTo>
                  <a:lnTo>
                    <a:pt x="208806" y="110494"/>
                  </a:lnTo>
                  <a:lnTo>
                    <a:pt x="234896" y="85745"/>
                  </a:lnTo>
                  <a:lnTo>
                    <a:pt x="263132" y="70190"/>
                  </a:lnTo>
                  <a:lnTo>
                    <a:pt x="288217" y="69773"/>
                  </a:lnTo>
                  <a:lnTo>
                    <a:pt x="304202" y="83901"/>
                  </a:lnTo>
                  <a:lnTo>
                    <a:pt x="307247" y="108189"/>
                  </a:lnTo>
                  <a:lnTo>
                    <a:pt x="293512" y="138253"/>
                  </a:lnTo>
                  <a:lnTo>
                    <a:pt x="275053" y="162669"/>
                  </a:lnTo>
                  <a:lnTo>
                    <a:pt x="262936" y="176125"/>
                  </a:lnTo>
                  <a:lnTo>
                    <a:pt x="251792" y="183409"/>
                  </a:lnTo>
                  <a:lnTo>
                    <a:pt x="236253" y="189305"/>
                  </a:lnTo>
                  <a:lnTo>
                    <a:pt x="253574" y="189245"/>
                  </a:lnTo>
                  <a:lnTo>
                    <a:pt x="262872" y="194842"/>
                  </a:lnTo>
                  <a:lnTo>
                    <a:pt x="263830" y="202839"/>
                  </a:lnTo>
                  <a:lnTo>
                    <a:pt x="256129" y="209976"/>
                  </a:lnTo>
                  <a:close/>
                </a:path>
              </a:pathLst>
            </a:custGeom>
            <a:solidFill>
              <a:srgbClr val="CF85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103573" y="4396344"/>
              <a:ext cx="92075" cy="44450"/>
            </a:xfrm>
            <a:custGeom>
              <a:avLst/>
              <a:gdLst/>
              <a:ahLst/>
              <a:cxnLst/>
              <a:rect l="l" t="t" r="r" b="b"/>
              <a:pathLst>
                <a:path w="92075" h="44450">
                  <a:moveTo>
                    <a:pt x="92062" y="35381"/>
                  </a:moveTo>
                  <a:lnTo>
                    <a:pt x="86428" y="26014"/>
                  </a:lnTo>
                  <a:lnTo>
                    <a:pt x="79462" y="18715"/>
                  </a:lnTo>
                  <a:lnTo>
                    <a:pt x="71183" y="14488"/>
                  </a:lnTo>
                  <a:lnTo>
                    <a:pt x="61611" y="14337"/>
                  </a:lnTo>
                  <a:lnTo>
                    <a:pt x="44169" y="18793"/>
                  </a:lnTo>
                  <a:lnTo>
                    <a:pt x="28103" y="25462"/>
                  </a:lnTo>
                  <a:lnTo>
                    <a:pt x="13387" y="34075"/>
                  </a:lnTo>
                  <a:lnTo>
                    <a:pt x="0" y="44362"/>
                  </a:lnTo>
                  <a:lnTo>
                    <a:pt x="12055" y="30476"/>
                  </a:lnTo>
                  <a:lnTo>
                    <a:pt x="25331" y="18108"/>
                  </a:lnTo>
                  <a:lnTo>
                    <a:pt x="39359" y="8174"/>
                  </a:lnTo>
                  <a:lnTo>
                    <a:pt x="53671" y="1590"/>
                  </a:lnTo>
                  <a:lnTo>
                    <a:pt x="70839" y="0"/>
                  </a:lnTo>
                  <a:lnTo>
                    <a:pt x="83925" y="6206"/>
                  </a:lnTo>
                  <a:lnTo>
                    <a:pt x="91481" y="18552"/>
                  </a:lnTo>
                  <a:lnTo>
                    <a:pt x="92062" y="35381"/>
                  </a:lnTo>
                  <a:close/>
                </a:path>
              </a:pathLst>
            </a:custGeom>
            <a:solidFill>
              <a:srgbClr val="DFB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910429" y="4439886"/>
              <a:ext cx="283845" cy="116205"/>
            </a:xfrm>
            <a:custGeom>
              <a:avLst/>
              <a:gdLst/>
              <a:ahLst/>
              <a:cxnLst/>
              <a:rect l="l" t="t" r="r" b="b"/>
              <a:pathLst>
                <a:path w="283844" h="116204">
                  <a:moveTo>
                    <a:pt x="240442" y="93090"/>
                  </a:moveTo>
                  <a:lnTo>
                    <a:pt x="210103" y="99613"/>
                  </a:lnTo>
                  <a:lnTo>
                    <a:pt x="157279" y="106793"/>
                  </a:lnTo>
                  <a:lnTo>
                    <a:pt x="102833" y="112889"/>
                  </a:lnTo>
                  <a:lnTo>
                    <a:pt x="67627" y="116161"/>
                  </a:lnTo>
                  <a:lnTo>
                    <a:pt x="52094" y="114874"/>
                  </a:lnTo>
                  <a:lnTo>
                    <a:pt x="42981" y="109739"/>
                  </a:lnTo>
                  <a:lnTo>
                    <a:pt x="40668" y="102698"/>
                  </a:lnTo>
                  <a:lnTo>
                    <a:pt x="45531" y="95690"/>
                  </a:lnTo>
                  <a:lnTo>
                    <a:pt x="52697" y="90744"/>
                  </a:lnTo>
                  <a:lnTo>
                    <a:pt x="59900" y="87784"/>
                  </a:lnTo>
                  <a:lnTo>
                    <a:pt x="71474" y="85629"/>
                  </a:lnTo>
                  <a:lnTo>
                    <a:pt x="91752" y="83100"/>
                  </a:lnTo>
                  <a:lnTo>
                    <a:pt x="85237" y="81243"/>
                  </a:lnTo>
                  <a:lnTo>
                    <a:pt x="42920" y="54191"/>
                  </a:lnTo>
                  <a:lnTo>
                    <a:pt x="13654" y="20866"/>
                  </a:lnTo>
                  <a:lnTo>
                    <a:pt x="0" y="0"/>
                  </a:lnTo>
                  <a:lnTo>
                    <a:pt x="30192" y="32157"/>
                  </a:lnTo>
                  <a:lnTo>
                    <a:pt x="64299" y="58963"/>
                  </a:lnTo>
                  <a:lnTo>
                    <a:pt x="103401" y="76941"/>
                  </a:lnTo>
                  <a:lnTo>
                    <a:pt x="148581" y="82612"/>
                  </a:lnTo>
                  <a:lnTo>
                    <a:pt x="188765" y="75075"/>
                  </a:lnTo>
                  <a:lnTo>
                    <a:pt x="224607" y="60501"/>
                  </a:lnTo>
                  <a:lnTo>
                    <a:pt x="256135" y="39561"/>
                  </a:lnTo>
                  <a:lnTo>
                    <a:pt x="283378" y="12927"/>
                  </a:lnTo>
                  <a:lnTo>
                    <a:pt x="281752" y="15720"/>
                  </a:lnTo>
                  <a:lnTo>
                    <a:pt x="247249" y="59239"/>
                  </a:lnTo>
                  <a:lnTo>
                    <a:pt x="220566" y="72418"/>
                  </a:lnTo>
                  <a:lnTo>
                    <a:pt x="237887" y="72358"/>
                  </a:lnTo>
                  <a:lnTo>
                    <a:pt x="247185" y="77956"/>
                  </a:lnTo>
                  <a:lnTo>
                    <a:pt x="248143" y="85952"/>
                  </a:lnTo>
                  <a:lnTo>
                    <a:pt x="240442" y="93090"/>
                  </a:lnTo>
                  <a:close/>
                </a:path>
              </a:pathLst>
            </a:custGeom>
            <a:solidFill>
              <a:srgbClr val="B66FA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900504" y="4327830"/>
              <a:ext cx="146050" cy="86995"/>
            </a:xfrm>
            <a:custGeom>
              <a:avLst/>
              <a:gdLst/>
              <a:ahLst/>
              <a:cxnLst/>
              <a:rect l="l" t="t" r="r" b="b"/>
              <a:pathLst>
                <a:path w="146050" h="86995">
                  <a:moveTo>
                    <a:pt x="146020" y="58127"/>
                  </a:moveTo>
                  <a:lnTo>
                    <a:pt x="132515" y="43965"/>
                  </a:lnTo>
                  <a:lnTo>
                    <a:pt x="116741" y="32167"/>
                  </a:lnTo>
                  <a:lnTo>
                    <a:pt x="98924" y="24360"/>
                  </a:lnTo>
                  <a:lnTo>
                    <a:pt x="79294" y="22173"/>
                  </a:lnTo>
                  <a:lnTo>
                    <a:pt x="52339" y="28001"/>
                  </a:lnTo>
                  <a:lnTo>
                    <a:pt x="29846" y="41711"/>
                  </a:lnTo>
                  <a:lnTo>
                    <a:pt x="13364" y="61795"/>
                  </a:lnTo>
                  <a:lnTo>
                    <a:pt x="4441" y="86745"/>
                  </a:lnTo>
                  <a:lnTo>
                    <a:pt x="0" y="66182"/>
                  </a:lnTo>
                  <a:lnTo>
                    <a:pt x="2534" y="47102"/>
                  </a:lnTo>
                  <a:lnTo>
                    <a:pt x="12664" y="29271"/>
                  </a:lnTo>
                  <a:lnTo>
                    <a:pt x="31009" y="12452"/>
                  </a:lnTo>
                  <a:lnTo>
                    <a:pt x="64892" y="0"/>
                  </a:lnTo>
                  <a:lnTo>
                    <a:pt x="98412" y="6413"/>
                  </a:lnTo>
                  <a:lnTo>
                    <a:pt x="126836" y="26853"/>
                  </a:lnTo>
                  <a:lnTo>
                    <a:pt x="145431" y="56477"/>
                  </a:lnTo>
                  <a:lnTo>
                    <a:pt x="146020" y="58127"/>
                  </a:lnTo>
                  <a:close/>
                </a:path>
              </a:pathLst>
            </a:custGeom>
            <a:solidFill>
              <a:srgbClr val="DFB1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822702" y="4402353"/>
              <a:ext cx="218440" cy="155575"/>
            </a:xfrm>
            <a:custGeom>
              <a:avLst/>
              <a:gdLst/>
              <a:ahLst/>
              <a:cxnLst/>
              <a:rect l="l" t="t" r="r" b="b"/>
              <a:pathLst>
                <a:path w="218439" h="155575">
                  <a:moveTo>
                    <a:pt x="24015" y="141097"/>
                  </a:moveTo>
                  <a:lnTo>
                    <a:pt x="16573" y="131889"/>
                  </a:lnTo>
                  <a:lnTo>
                    <a:pt x="9855" y="131165"/>
                  </a:lnTo>
                  <a:lnTo>
                    <a:pt x="698" y="138557"/>
                  </a:lnTo>
                  <a:lnTo>
                    <a:pt x="0" y="145288"/>
                  </a:lnTo>
                  <a:lnTo>
                    <a:pt x="7442" y="154482"/>
                  </a:lnTo>
                  <a:lnTo>
                    <a:pt x="14160" y="155219"/>
                  </a:lnTo>
                  <a:lnTo>
                    <a:pt x="23317" y="147815"/>
                  </a:lnTo>
                  <a:lnTo>
                    <a:pt x="24015" y="141097"/>
                  </a:lnTo>
                  <a:close/>
                </a:path>
                <a:path w="218439" h="155575">
                  <a:moveTo>
                    <a:pt x="43700" y="75488"/>
                  </a:moveTo>
                  <a:lnTo>
                    <a:pt x="36258" y="66281"/>
                  </a:lnTo>
                  <a:lnTo>
                    <a:pt x="29527" y="65557"/>
                  </a:lnTo>
                  <a:lnTo>
                    <a:pt x="20370" y="72961"/>
                  </a:lnTo>
                  <a:lnTo>
                    <a:pt x="19672" y="79692"/>
                  </a:lnTo>
                  <a:lnTo>
                    <a:pt x="27114" y="88887"/>
                  </a:lnTo>
                  <a:lnTo>
                    <a:pt x="33845" y="89623"/>
                  </a:lnTo>
                  <a:lnTo>
                    <a:pt x="43002" y="82232"/>
                  </a:lnTo>
                  <a:lnTo>
                    <a:pt x="43700" y="75488"/>
                  </a:lnTo>
                  <a:close/>
                </a:path>
                <a:path w="218439" h="155575">
                  <a:moveTo>
                    <a:pt x="217830" y="103212"/>
                  </a:moveTo>
                  <a:lnTo>
                    <a:pt x="186905" y="81407"/>
                  </a:lnTo>
                  <a:lnTo>
                    <a:pt x="162356" y="56324"/>
                  </a:lnTo>
                  <a:lnTo>
                    <a:pt x="143383" y="31686"/>
                  </a:lnTo>
                  <a:lnTo>
                    <a:pt x="129171" y="11201"/>
                  </a:lnTo>
                  <a:lnTo>
                    <a:pt x="115316" y="0"/>
                  </a:lnTo>
                  <a:lnTo>
                    <a:pt x="104444" y="1739"/>
                  </a:lnTo>
                  <a:lnTo>
                    <a:pt x="106375" y="17830"/>
                  </a:lnTo>
                  <a:lnTo>
                    <a:pt x="130898" y="49707"/>
                  </a:lnTo>
                  <a:lnTo>
                    <a:pt x="161582" y="80746"/>
                  </a:lnTo>
                  <a:lnTo>
                    <a:pt x="180860" y="96672"/>
                  </a:lnTo>
                  <a:lnTo>
                    <a:pt x="196888" y="102489"/>
                  </a:lnTo>
                  <a:lnTo>
                    <a:pt x="217830" y="103212"/>
                  </a:lnTo>
                  <a:close/>
                </a:path>
              </a:pathLst>
            </a:custGeom>
            <a:solidFill>
              <a:srgbClr val="B84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933103" y="4408604"/>
              <a:ext cx="56515" cy="66040"/>
            </a:xfrm>
            <a:custGeom>
              <a:avLst/>
              <a:gdLst/>
              <a:ahLst/>
              <a:cxnLst/>
              <a:rect l="l" t="t" r="r" b="b"/>
              <a:pathLst>
                <a:path w="56514" h="66039">
                  <a:moveTo>
                    <a:pt x="56367" y="65669"/>
                  </a:moveTo>
                  <a:lnTo>
                    <a:pt x="25666" y="38434"/>
                  </a:lnTo>
                  <a:lnTo>
                    <a:pt x="1933" y="7264"/>
                  </a:lnTo>
                  <a:lnTo>
                    <a:pt x="0" y="106"/>
                  </a:lnTo>
                  <a:lnTo>
                    <a:pt x="1817" y="0"/>
                  </a:lnTo>
                  <a:lnTo>
                    <a:pt x="6991" y="1681"/>
                  </a:lnTo>
                  <a:lnTo>
                    <a:pt x="12121" y="8030"/>
                  </a:lnTo>
                  <a:lnTo>
                    <a:pt x="23472" y="24395"/>
                  </a:lnTo>
                  <a:lnTo>
                    <a:pt x="29077" y="32341"/>
                  </a:lnTo>
                  <a:lnTo>
                    <a:pt x="35230" y="40696"/>
                  </a:lnTo>
                  <a:lnTo>
                    <a:pt x="41969" y="49322"/>
                  </a:lnTo>
                  <a:lnTo>
                    <a:pt x="46353" y="54747"/>
                  </a:lnTo>
                  <a:lnTo>
                    <a:pt x="51214" y="60234"/>
                  </a:lnTo>
                  <a:lnTo>
                    <a:pt x="56367" y="656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009948" y="4432151"/>
              <a:ext cx="43815" cy="70485"/>
            </a:xfrm>
            <a:custGeom>
              <a:avLst/>
              <a:gdLst/>
              <a:ahLst/>
              <a:cxnLst/>
              <a:rect l="l" t="t" r="r" b="b"/>
              <a:pathLst>
                <a:path w="43814" h="70485">
                  <a:moveTo>
                    <a:pt x="43716" y="69990"/>
                  </a:moveTo>
                  <a:lnTo>
                    <a:pt x="14969" y="43262"/>
                  </a:lnTo>
                  <a:lnTo>
                    <a:pt x="0" y="7988"/>
                  </a:lnTo>
                  <a:lnTo>
                    <a:pt x="6824" y="0"/>
                  </a:lnTo>
                  <a:lnTo>
                    <a:pt x="18107" y="1585"/>
                  </a:lnTo>
                  <a:lnTo>
                    <a:pt x="26762" y="12633"/>
                  </a:lnTo>
                  <a:lnTo>
                    <a:pt x="29411" y="26988"/>
                  </a:lnTo>
                  <a:lnTo>
                    <a:pt x="30262" y="39947"/>
                  </a:lnTo>
                  <a:lnTo>
                    <a:pt x="33602" y="53588"/>
                  </a:lnTo>
                  <a:lnTo>
                    <a:pt x="43716" y="69990"/>
                  </a:lnTo>
                  <a:close/>
                </a:path>
              </a:pathLst>
            </a:custGeom>
            <a:solidFill>
              <a:srgbClr val="B84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3016223" y="4438717"/>
              <a:ext cx="17145" cy="33655"/>
            </a:xfrm>
            <a:custGeom>
              <a:avLst/>
              <a:gdLst/>
              <a:ahLst/>
              <a:cxnLst/>
              <a:rect l="l" t="t" r="r" b="b"/>
              <a:pathLst>
                <a:path w="17144" h="33654">
                  <a:moveTo>
                    <a:pt x="16763" y="33338"/>
                  </a:moveTo>
                  <a:lnTo>
                    <a:pt x="12722" y="28217"/>
                  </a:lnTo>
                  <a:lnTo>
                    <a:pt x="8586" y="22360"/>
                  </a:lnTo>
                  <a:lnTo>
                    <a:pt x="0" y="7295"/>
                  </a:lnTo>
                  <a:lnTo>
                    <a:pt x="384" y="2683"/>
                  </a:lnTo>
                  <a:lnTo>
                    <a:pt x="2102" y="166"/>
                  </a:lnTo>
                  <a:lnTo>
                    <a:pt x="3850" y="0"/>
                  </a:lnTo>
                  <a:lnTo>
                    <a:pt x="7206" y="509"/>
                  </a:lnTo>
                  <a:lnTo>
                    <a:pt x="16530" y="309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3108201" y="4460001"/>
              <a:ext cx="40005" cy="31750"/>
            </a:xfrm>
            <a:custGeom>
              <a:avLst/>
              <a:gdLst/>
              <a:ahLst/>
              <a:cxnLst/>
              <a:rect l="l" t="t" r="r" b="b"/>
              <a:pathLst>
                <a:path w="40005" h="31750">
                  <a:moveTo>
                    <a:pt x="35389" y="15789"/>
                  </a:moveTo>
                  <a:lnTo>
                    <a:pt x="28035" y="18949"/>
                  </a:lnTo>
                  <a:lnTo>
                    <a:pt x="21372" y="19828"/>
                  </a:lnTo>
                  <a:lnTo>
                    <a:pt x="12947" y="22582"/>
                  </a:lnTo>
                  <a:lnTo>
                    <a:pt x="306" y="31369"/>
                  </a:lnTo>
                  <a:lnTo>
                    <a:pt x="0" y="21957"/>
                  </a:lnTo>
                  <a:lnTo>
                    <a:pt x="1568" y="15972"/>
                  </a:lnTo>
                  <a:lnTo>
                    <a:pt x="6517" y="10849"/>
                  </a:lnTo>
                  <a:lnTo>
                    <a:pt x="16348" y="4025"/>
                  </a:lnTo>
                  <a:lnTo>
                    <a:pt x="28105" y="0"/>
                  </a:lnTo>
                  <a:lnTo>
                    <a:pt x="36513" y="2800"/>
                  </a:lnTo>
                  <a:lnTo>
                    <a:pt x="39599" y="9154"/>
                  </a:lnTo>
                  <a:lnTo>
                    <a:pt x="35389" y="15789"/>
                  </a:lnTo>
                  <a:close/>
                </a:path>
              </a:pathLst>
            </a:custGeom>
            <a:solidFill>
              <a:srgbClr val="B84A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3124108" y="4466601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20">
                  <a:moveTo>
                    <a:pt x="16327" y="2589"/>
                  </a:moveTo>
                  <a:lnTo>
                    <a:pt x="12479" y="5166"/>
                  </a:lnTo>
                  <a:lnTo>
                    <a:pt x="5144" y="5946"/>
                  </a:lnTo>
                  <a:lnTo>
                    <a:pt x="2670" y="6318"/>
                  </a:lnTo>
                  <a:lnTo>
                    <a:pt x="0" y="7081"/>
                  </a:lnTo>
                  <a:lnTo>
                    <a:pt x="1307" y="5841"/>
                  </a:lnTo>
                  <a:lnTo>
                    <a:pt x="2710" y="4608"/>
                  </a:lnTo>
                  <a:lnTo>
                    <a:pt x="8268" y="897"/>
                  </a:lnTo>
                  <a:lnTo>
                    <a:pt x="12153" y="0"/>
                  </a:lnTo>
                  <a:lnTo>
                    <a:pt x="16034" y="1530"/>
                  </a:lnTo>
                  <a:lnTo>
                    <a:pt x="16460" y="2199"/>
                  </a:lnTo>
                  <a:lnTo>
                    <a:pt x="16327" y="25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944843" y="4644256"/>
              <a:ext cx="671563" cy="62043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031912" y="5339693"/>
              <a:ext cx="1266401" cy="77885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6161169" y="9247097"/>
              <a:ext cx="1170337" cy="1434184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0" y="4155703"/>
              <a:ext cx="2140268" cy="273137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/>
          <p:nvPr/>
        </p:nvSpPr>
        <p:spPr>
          <a:xfrm rot="21240000">
            <a:off x="310164" y="1135127"/>
            <a:ext cx="6205090" cy="8445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640"/>
              </a:lnSpc>
            </a:pP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baseline="-2506" sz="9975" spc="-967">
                <a:solidFill>
                  <a:srgbClr val="16896D"/>
                </a:solidFill>
                <a:latin typeface="Trebuchet MS"/>
                <a:cs typeface="Trebuchet MS"/>
              </a:rPr>
              <a:t>Y</a:t>
            </a: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Y</a:t>
            </a:r>
            <a:r>
              <a:rPr dirty="0" sz="6650" spc="-645">
                <a:solidFill>
                  <a:srgbClr val="16896D"/>
                </a:solidFill>
                <a:latin typeface="Trebuchet MS"/>
                <a:cs typeface="Trebuchet MS"/>
              </a:rPr>
              <a:t>Y</a:t>
            </a:r>
            <a:r>
              <a:rPr dirty="0" sz="6650" spc="-645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baseline="1253" sz="9975" spc="-967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sz="6650" spc="-645">
                <a:solidFill>
                  <a:srgbClr val="16896D"/>
                </a:solidFill>
                <a:latin typeface="Trebuchet MS"/>
                <a:cs typeface="Trebuchet MS"/>
              </a:rPr>
              <a:t>L</a:t>
            </a:r>
            <a:r>
              <a:rPr dirty="0" sz="6650" spc="-525">
                <a:solidFill>
                  <a:srgbClr val="16896D"/>
                </a:solidFill>
                <a:latin typeface="Trebuchet MS"/>
                <a:cs typeface="Trebuchet MS"/>
              </a:rPr>
              <a:t> </a:t>
            </a:r>
            <a:r>
              <a:rPr dirty="0" baseline="1670" sz="9975" spc="-1777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50" spc="-1185">
                <a:solidFill>
                  <a:srgbClr val="16896D"/>
                </a:solidFill>
                <a:latin typeface="Trebuchet MS"/>
                <a:cs typeface="Trebuchet MS"/>
              </a:rPr>
              <a:t>T</a:t>
            </a:r>
            <a:r>
              <a:rPr dirty="0" baseline="2088" sz="9975" spc="-1777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baseline="2506" sz="9975" spc="-1777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dirty="0" sz="6650" spc="-1185">
                <a:solidFill>
                  <a:srgbClr val="16896D"/>
                </a:solidFill>
                <a:latin typeface="Trebuchet MS"/>
                <a:cs typeface="Trebuchet MS"/>
              </a:rPr>
              <a:t>T</a:t>
            </a:r>
            <a:r>
              <a:rPr dirty="0" baseline="2506" sz="9975" spc="-1777">
                <a:solidFill>
                  <a:srgbClr val="FFFFFF"/>
                </a:solidFill>
                <a:latin typeface="Trebuchet MS"/>
                <a:cs typeface="Trebuchet MS"/>
              </a:rPr>
              <a:t>İ</a:t>
            </a:r>
            <a:r>
              <a:rPr dirty="0" baseline="2923" sz="9975" spc="-1777">
                <a:solidFill>
                  <a:srgbClr val="FFFFFF"/>
                </a:solidFill>
                <a:latin typeface="Trebuchet MS"/>
                <a:cs typeface="Trebuchet MS"/>
              </a:rPr>
              <a:t>L</a:t>
            </a:r>
            <a:r>
              <a:rPr dirty="0" baseline="1253" sz="9975" spc="-1777">
                <a:solidFill>
                  <a:srgbClr val="16896D"/>
                </a:solidFill>
                <a:latin typeface="Trebuchet MS"/>
                <a:cs typeface="Trebuchet MS"/>
              </a:rPr>
              <a:t>L</a:t>
            </a:r>
            <a:endParaRPr baseline="1253" sz="9975">
              <a:latin typeface="Trebuchet MS"/>
              <a:cs typeface="Trebuchet MS"/>
            </a:endParaRPr>
          </a:p>
        </p:txBody>
      </p:sp>
      <p:sp>
        <p:nvSpPr>
          <p:cNvPr id="27" name="object 27"/>
          <p:cNvSpPr txBox="1"/>
          <p:nvPr/>
        </p:nvSpPr>
        <p:spPr>
          <a:xfrm rot="21240000">
            <a:off x="2336418" y="2028196"/>
            <a:ext cx="4886685" cy="868044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6834"/>
              </a:lnSpc>
            </a:pPr>
            <a:r>
              <a:rPr dirty="0" baseline="-2042" sz="10200" spc="1185">
                <a:solidFill>
                  <a:srgbClr val="FFFFFF"/>
                </a:solidFill>
                <a:latin typeface="Trebuchet MS"/>
                <a:cs typeface="Trebuchet MS"/>
              </a:rPr>
              <a:t>K</a:t>
            </a:r>
            <a:r>
              <a:rPr dirty="0" baseline="-1633" sz="10200" spc="1185">
                <a:solidFill>
                  <a:srgbClr val="FFFFFF"/>
                </a:solidFill>
                <a:latin typeface="Trebuchet MS"/>
                <a:cs typeface="Trebuchet MS"/>
              </a:rPr>
              <a:t>İT</a:t>
            </a:r>
            <a:r>
              <a:rPr dirty="0" baseline="-1225" sz="10200" spc="1185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dirty="0" sz="6800" spc="790">
                <a:solidFill>
                  <a:srgbClr val="FFFFFF"/>
                </a:solidFill>
                <a:latin typeface="Trebuchet MS"/>
                <a:cs typeface="Trebuchet MS"/>
              </a:rPr>
              <a:t>P</a:t>
            </a:r>
            <a:r>
              <a:rPr dirty="0" sz="6800" spc="790">
                <a:solidFill>
                  <a:srgbClr val="FFFFFF"/>
                </a:solidFill>
                <a:latin typeface="Trebuchet MS"/>
                <a:cs typeface="Trebuchet MS"/>
              </a:rPr>
              <a:t>Ç</a:t>
            </a:r>
            <a:r>
              <a:rPr dirty="0" sz="6800" spc="79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dirty="0" sz="6800" spc="790">
                <a:solidFill>
                  <a:srgbClr val="FFFFFF"/>
                </a:solidFill>
                <a:latin typeface="Trebuchet MS"/>
                <a:cs typeface="Trebuchet MS"/>
              </a:rPr>
              <a:t>Ğ</a:t>
            </a:r>
            <a:r>
              <a:rPr dirty="0" sz="6800" spc="79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endParaRPr sz="6800">
              <a:latin typeface="Trebuchet MS"/>
              <a:cs typeface="Trebuchet MS"/>
            </a:endParaRPr>
          </a:p>
        </p:txBody>
      </p:sp>
      <p:sp>
        <p:nvSpPr>
          <p:cNvPr id="28" name="object 28"/>
          <p:cNvSpPr txBox="1"/>
          <p:nvPr/>
        </p:nvSpPr>
        <p:spPr>
          <a:xfrm rot="21240000">
            <a:off x="4642214" y="3066650"/>
            <a:ext cx="1432407" cy="4000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145"/>
              </a:lnSpc>
            </a:pPr>
            <a:r>
              <a:rPr dirty="0" sz="3150" spc="-55" i="1">
                <a:latin typeface="Times New Roman"/>
                <a:cs typeface="Times New Roman"/>
              </a:rPr>
              <a:t>Pdr</a:t>
            </a:r>
            <a:r>
              <a:rPr dirty="0" sz="3150" spc="-55" i="1">
                <a:solidFill>
                  <a:srgbClr val="FF1616"/>
                </a:solidFill>
                <a:latin typeface="Times New Roman"/>
                <a:cs typeface="Times New Roman"/>
              </a:rPr>
              <a:t>T</a:t>
            </a:r>
            <a:r>
              <a:rPr dirty="0" sz="3150" spc="-55" i="1">
                <a:solidFill>
                  <a:srgbClr val="FF1616"/>
                </a:solidFill>
                <a:latin typeface="Times New Roman"/>
                <a:cs typeface="Times New Roman"/>
              </a:rPr>
              <a:t>ube</a:t>
            </a:r>
            <a:endParaRPr sz="31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7"/>
            <a:ext cx="3479462" cy="377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4" name="object 4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0" y="8385169"/>
              <a:ext cx="2881574" cy="230242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 txBox="1"/>
          <p:nvPr/>
        </p:nvSpPr>
        <p:spPr>
          <a:xfrm rot="480000">
            <a:off x="4917659" y="1086329"/>
            <a:ext cx="1295296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35">
                <a:solidFill>
                  <a:srgbClr val="03989D"/>
                </a:solidFill>
                <a:latin typeface="Verdana"/>
                <a:cs typeface="Verdana"/>
              </a:rPr>
              <a:t>YYY</a:t>
            </a:r>
            <a:r>
              <a:rPr dirty="0" sz="2350" spc="-229">
                <a:solidFill>
                  <a:srgbClr val="03989D"/>
                </a:solidFill>
                <a:latin typeface="Verdana"/>
                <a:cs typeface="Verdana"/>
              </a:rPr>
              <a:t>..</a:t>
            </a:r>
            <a:r>
              <a:rPr dirty="0" sz="2350" spc="-360">
                <a:solidFill>
                  <a:srgbClr val="03989D"/>
                </a:solidFill>
                <a:latin typeface="Verdana"/>
                <a:cs typeface="Verdana"/>
              </a:rPr>
              <a:t>.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 rot="480000">
            <a:off x="4644421" y="1500975"/>
            <a:ext cx="172446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HAFTA</a:t>
            </a:r>
            <a:r>
              <a:rPr dirty="0" sz="2350" spc="65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420">
                <a:solidFill>
                  <a:srgbClr val="03989D"/>
                </a:solidFill>
                <a:latin typeface="Verdana"/>
                <a:cs typeface="Verdana"/>
              </a:rPr>
              <a:t>SONU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24020" y="534717"/>
            <a:ext cx="1428143" cy="119151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3" name="object 53"/>
          <p:cNvGrpSpPr/>
          <p:nvPr/>
        </p:nvGrpSpPr>
        <p:grpSpPr>
          <a:xfrm>
            <a:off x="1699790" y="323124"/>
            <a:ext cx="1296670" cy="713740"/>
            <a:chOff x="1699790" y="323124"/>
            <a:chExt cx="1296670" cy="713740"/>
          </a:xfrm>
        </p:grpSpPr>
        <p:sp>
          <p:nvSpPr>
            <p:cNvPr id="54" name="object 54"/>
            <p:cNvSpPr/>
            <p:nvPr/>
          </p:nvSpPr>
          <p:spPr>
            <a:xfrm>
              <a:off x="1796262" y="323125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24"/>
                  </a:lnTo>
                  <a:lnTo>
                    <a:pt x="0" y="413524"/>
                  </a:lnTo>
                  <a:lnTo>
                    <a:pt x="39344" y="412559"/>
                  </a:lnTo>
                  <a:lnTo>
                    <a:pt x="208216" y="230809"/>
                  </a:lnTo>
                  <a:lnTo>
                    <a:pt x="400862" y="390613"/>
                  </a:lnTo>
                  <a:lnTo>
                    <a:pt x="438404" y="390144"/>
                  </a:lnTo>
                  <a:lnTo>
                    <a:pt x="260985" y="236575"/>
                  </a:lnTo>
                  <a:lnTo>
                    <a:pt x="281139" y="241388"/>
                  </a:lnTo>
                  <a:lnTo>
                    <a:pt x="453847" y="384670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96"/>
                  </a:moveTo>
                  <a:lnTo>
                    <a:pt x="551713" y="40398"/>
                  </a:lnTo>
                  <a:lnTo>
                    <a:pt x="426021" y="84175"/>
                  </a:lnTo>
                  <a:lnTo>
                    <a:pt x="426021" y="0"/>
                  </a:lnTo>
                  <a:lnTo>
                    <a:pt x="371322" y="25006"/>
                  </a:lnTo>
                  <a:lnTo>
                    <a:pt x="371322" y="103225"/>
                  </a:lnTo>
                  <a:lnTo>
                    <a:pt x="281127" y="134632"/>
                  </a:lnTo>
                  <a:lnTo>
                    <a:pt x="248513" y="191376"/>
                  </a:lnTo>
                  <a:lnTo>
                    <a:pt x="413550" y="252920"/>
                  </a:lnTo>
                  <a:lnTo>
                    <a:pt x="550748" y="75984"/>
                  </a:lnTo>
                  <a:lnTo>
                    <a:pt x="665886" y="206768"/>
                  </a:lnTo>
                  <a:lnTo>
                    <a:pt x="708101" y="225996"/>
                  </a:lnTo>
                  <a:close/>
                </a:path>
                <a:path w="1071880" h="552450">
                  <a:moveTo>
                    <a:pt x="1071753" y="551992"/>
                  </a:moveTo>
                  <a:lnTo>
                    <a:pt x="902881" y="320230"/>
                  </a:lnTo>
                  <a:lnTo>
                    <a:pt x="832840" y="290042"/>
                  </a:lnTo>
                  <a:lnTo>
                    <a:pt x="832840" y="200990"/>
                  </a:lnTo>
                  <a:lnTo>
                    <a:pt x="778154" y="178828"/>
                  </a:lnTo>
                  <a:lnTo>
                    <a:pt x="778154" y="266458"/>
                  </a:lnTo>
                  <a:lnTo>
                    <a:pt x="641908" y="207721"/>
                  </a:lnTo>
                  <a:lnTo>
                    <a:pt x="453847" y="409676"/>
                  </a:lnTo>
                  <a:lnTo>
                    <a:pt x="489343" y="408711"/>
                  </a:lnTo>
                  <a:lnTo>
                    <a:pt x="647661" y="239458"/>
                  </a:lnTo>
                  <a:lnTo>
                    <a:pt x="797344" y="418325"/>
                  </a:lnTo>
                  <a:lnTo>
                    <a:pt x="844232" y="432003"/>
                  </a:lnTo>
                  <a:lnTo>
                    <a:pt x="890739" y="448983"/>
                  </a:lnTo>
                  <a:lnTo>
                    <a:pt x="936790" y="469366"/>
                  </a:lnTo>
                  <a:lnTo>
                    <a:pt x="982357" y="493255"/>
                  </a:lnTo>
                  <a:lnTo>
                    <a:pt x="1027353" y="520763"/>
                  </a:lnTo>
                  <a:lnTo>
                    <a:pt x="1071753" y="55199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2190248" y="381255"/>
              <a:ext cx="445227" cy="363391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1967239" y="619929"/>
              <a:ext cx="63736" cy="9558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699790" y="741276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8" name="object 58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98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47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21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86"/>
                </a:lnTo>
                <a:lnTo>
                  <a:pt x="1257261" y="2177846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19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54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54"/>
                </a:moveTo>
                <a:lnTo>
                  <a:pt x="1658162" y="1729422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35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55"/>
                </a:lnTo>
                <a:lnTo>
                  <a:pt x="1636115" y="1739404"/>
                </a:lnTo>
                <a:lnTo>
                  <a:pt x="1640840" y="1750441"/>
                </a:lnTo>
                <a:lnTo>
                  <a:pt x="1662671" y="1740154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79"/>
                </a:lnTo>
                <a:lnTo>
                  <a:pt x="1690916" y="1791944"/>
                </a:lnTo>
                <a:lnTo>
                  <a:pt x="1684870" y="1782470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291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32"/>
                </a:lnTo>
                <a:lnTo>
                  <a:pt x="1716201" y="1349641"/>
                </a:lnTo>
                <a:lnTo>
                  <a:pt x="1707337" y="1358455"/>
                </a:lnTo>
                <a:lnTo>
                  <a:pt x="1699031" y="1367332"/>
                </a:lnTo>
                <a:lnTo>
                  <a:pt x="1691322" y="1375956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06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06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894"/>
                </a:lnTo>
                <a:lnTo>
                  <a:pt x="1765782" y="543788"/>
                </a:lnTo>
                <a:lnTo>
                  <a:pt x="1768297" y="549998"/>
                </a:lnTo>
                <a:lnTo>
                  <a:pt x="1768068" y="552983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63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293"/>
                </a:lnTo>
                <a:lnTo>
                  <a:pt x="1816303" y="610336"/>
                </a:lnTo>
                <a:lnTo>
                  <a:pt x="1810842" y="599541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42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52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24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38"/>
                </a:lnTo>
                <a:lnTo>
                  <a:pt x="1862340" y="1263865"/>
                </a:lnTo>
                <a:lnTo>
                  <a:pt x="1881492" y="1249426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58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86"/>
                </a:lnTo>
                <a:lnTo>
                  <a:pt x="1932749" y="69481"/>
                </a:lnTo>
                <a:lnTo>
                  <a:pt x="1928977" y="80086"/>
                </a:lnTo>
                <a:lnTo>
                  <a:pt x="1920646" y="102514"/>
                </a:lnTo>
                <a:lnTo>
                  <a:pt x="1942439" y="111760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75"/>
                </a:lnTo>
                <a:lnTo>
                  <a:pt x="1938223" y="1167295"/>
                </a:lnTo>
                <a:lnTo>
                  <a:pt x="1930476" y="1175689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31"/>
                </a:lnTo>
                <a:lnTo>
                  <a:pt x="1988210" y="1102741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31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72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43"/>
                </a:lnTo>
                <a:lnTo>
                  <a:pt x="2009635" y="918375"/>
                </a:lnTo>
                <a:lnTo>
                  <a:pt x="2013077" y="929741"/>
                </a:lnTo>
                <a:lnTo>
                  <a:pt x="2016264" y="940816"/>
                </a:lnTo>
                <a:lnTo>
                  <a:pt x="2019071" y="951433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11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24"/>
                </a:lnTo>
                <a:lnTo>
                  <a:pt x="2043582" y="1035380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1563227" y="883009"/>
            <a:ext cx="156908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46355">
              <a:lnSpc>
                <a:spcPct val="103899"/>
              </a:lnSpc>
              <a:spcBef>
                <a:spcPts val="50"/>
              </a:spcBef>
            </a:pPr>
            <a:r>
              <a:rPr dirty="0" sz="1850" spc="140">
                <a:latin typeface="Trebuchet MS"/>
                <a:cs typeface="Trebuchet MS"/>
              </a:rPr>
              <a:t>28-29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145">
                <a:latin typeface="Trebuchet MS"/>
                <a:cs typeface="Trebuchet MS"/>
              </a:rPr>
              <a:t>HAFTA</a:t>
            </a:r>
            <a:r>
              <a:rPr dirty="0" sz="1850" spc="-114">
                <a:latin typeface="Trebuchet MS"/>
                <a:cs typeface="Trebuchet MS"/>
              </a:rPr>
              <a:t> </a:t>
            </a:r>
            <a:r>
              <a:rPr dirty="0" sz="1850" spc="225">
                <a:latin typeface="Trebuchet MS"/>
                <a:cs typeface="Trebuchet MS"/>
              </a:rPr>
              <a:t>SONU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62" name="object 62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 rot="20760000">
            <a:off x="645188" y="8135817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312399" y="8935229"/>
            <a:ext cx="1602740" cy="1263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15999"/>
              </a:lnSpc>
              <a:spcBef>
                <a:spcPts val="90"/>
              </a:spcBef>
            </a:pP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Çocuklarla dışarıda  geçirilen eğlenceli  vakitler, onların  sosyal gelişimlerini  geliştirir!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18157" y="3398459"/>
            <a:ext cx="5500816" cy="445395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1807562" y="2866617"/>
            <a:ext cx="3721735" cy="478790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415">
                <a:solidFill>
                  <a:srgbClr val="E42054"/>
                </a:solidFill>
                <a:latin typeface="Times New Roman"/>
                <a:cs typeface="Times New Roman"/>
              </a:rPr>
              <a:t>Bu </a:t>
            </a:r>
            <a:r>
              <a:rPr dirty="0" sz="2950" spc="-135">
                <a:solidFill>
                  <a:srgbClr val="E42054"/>
                </a:solidFill>
                <a:latin typeface="Times New Roman"/>
                <a:cs typeface="Times New Roman"/>
              </a:rPr>
              <a:t>haftasonu</a:t>
            </a:r>
            <a:r>
              <a:rPr dirty="0" sz="2950" spc="35">
                <a:solidFill>
                  <a:srgbClr val="E42054"/>
                </a:solidFill>
                <a:latin typeface="Times New Roman"/>
                <a:cs typeface="Times New Roman"/>
              </a:rPr>
              <a:t> </a:t>
            </a:r>
            <a:r>
              <a:rPr dirty="0" sz="2950" spc="-310">
                <a:solidFill>
                  <a:srgbClr val="E42054"/>
                </a:solidFill>
                <a:latin typeface="Times New Roman"/>
                <a:cs typeface="Times New Roman"/>
              </a:rPr>
              <a:t>GEZ,EĞLEN...</a:t>
            </a:r>
            <a:endParaRPr sz="295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32"/>
                </a:moveTo>
                <a:lnTo>
                  <a:pt x="82726" y="547332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32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9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9"/>
            <a:ext cx="3479462" cy="377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7165" y="3470940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881702" y="7440630"/>
            <a:ext cx="3674289" cy="26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582501" y="7838216"/>
            <a:ext cx="1696720" cy="86296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200" spc="-10" b="1">
                <a:latin typeface="Roboto"/>
                <a:cs typeface="Roboto"/>
              </a:rPr>
              <a:t>KÜP</a:t>
            </a:r>
            <a:endParaRPr sz="1200">
              <a:latin typeface="Roboto"/>
              <a:cs typeface="Roboto"/>
            </a:endParaRPr>
          </a:p>
          <a:p>
            <a:pPr algn="ctr" marL="12700" marR="5080">
              <a:lnSpc>
                <a:spcPct val="114500"/>
              </a:lnSpc>
            </a:pPr>
            <a:r>
              <a:rPr dirty="0" sz="1200" spc="-10" b="1">
                <a:latin typeface="Roboto"/>
                <a:cs typeface="Roboto"/>
              </a:rPr>
              <a:t>(Ek-2'de yer almaktadır!)  KALEM</a:t>
            </a:r>
            <a:endParaRPr sz="12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200" spc="-10" b="1">
                <a:latin typeface="Roboto"/>
                <a:cs typeface="Roboto"/>
              </a:rPr>
              <a:t>KAĞIT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5050302" y="1086316"/>
            <a:ext cx="1029851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70">
                <a:solidFill>
                  <a:srgbClr val="03989D"/>
                </a:solidFill>
                <a:latin typeface="Verdana"/>
                <a:cs typeface="Verdana"/>
              </a:rPr>
              <a:t>KÜP</a:t>
            </a:r>
            <a:r>
              <a:rPr dirty="0" sz="2350" spc="65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130">
                <a:solidFill>
                  <a:srgbClr val="03989D"/>
                </a:solidFill>
                <a:latin typeface="Verdana"/>
                <a:cs typeface="Verdana"/>
              </a:rPr>
              <a:t>AT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 rot="480000">
            <a:off x="4540438" y="1500983"/>
            <a:ext cx="1933022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10">
                <a:solidFill>
                  <a:srgbClr val="03989D"/>
                </a:solidFill>
                <a:latin typeface="Verdana"/>
                <a:cs typeface="Verdana"/>
              </a:rPr>
              <a:t>MASAL</a:t>
            </a:r>
            <a:r>
              <a:rPr dirty="0" sz="2350" spc="50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150">
                <a:solidFill>
                  <a:srgbClr val="03989D"/>
                </a:solidFill>
                <a:latin typeface="Verdana"/>
                <a:cs typeface="Verdana"/>
              </a:rPr>
              <a:t>ANLAT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87089" y="28630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426364" y="2700795"/>
            <a:ext cx="3990340" cy="24999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91440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Bir küp oluşturunuz! (Ek-2'de küp materyali </a:t>
            </a:r>
            <a:r>
              <a:rPr dirty="0" sz="1200" spc="5" b="1">
                <a:latin typeface="Roboto"/>
                <a:cs typeface="Roboto"/>
              </a:rPr>
              <a:t>verilmiştir.)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Küpün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tüm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yüzeylerine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kelime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(çiçek, arı,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kitap vb.)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yazınız!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(Okul öncesi ve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1.sınıflar,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kelime yerine resim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çizebilir.)</a:t>
            </a:r>
            <a:endParaRPr sz="1200">
              <a:latin typeface="Roboto"/>
              <a:cs typeface="Roboto"/>
            </a:endParaRPr>
          </a:p>
          <a:p>
            <a:pPr algn="just" marL="12700" marR="5080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Ardından küpü </a:t>
            </a:r>
            <a:r>
              <a:rPr dirty="0" sz="1200" spc="5" b="1">
                <a:latin typeface="Roboto"/>
                <a:cs typeface="Roboto"/>
              </a:rPr>
              <a:t>atınız. </a:t>
            </a:r>
            <a:r>
              <a:rPr dirty="0" sz="1200" spc="10" b="1">
                <a:latin typeface="Roboto"/>
                <a:cs typeface="Roboto"/>
              </a:rPr>
              <a:t>Küpün yüzeyine gelen kelime veya  resim </a:t>
            </a:r>
            <a:r>
              <a:rPr dirty="0" sz="1200" spc="5" b="1">
                <a:latin typeface="Roboto"/>
                <a:cs typeface="Roboto"/>
              </a:rPr>
              <a:t>ile ilgili </a:t>
            </a:r>
            <a:r>
              <a:rPr dirty="0" sz="1200" spc="10" b="1">
                <a:latin typeface="Roboto"/>
                <a:cs typeface="Roboto"/>
              </a:rPr>
              <a:t>hikaye-masal oluşturunuz! (Okul öncesi ve  </a:t>
            </a:r>
            <a:r>
              <a:rPr dirty="0" sz="1200" spc="5" b="1">
                <a:latin typeface="Roboto"/>
                <a:cs typeface="Roboto"/>
              </a:rPr>
              <a:t>1.sınıflar direkt anlatabilir!)</a:t>
            </a:r>
            <a:endParaRPr sz="1200">
              <a:latin typeface="Roboto"/>
              <a:cs typeface="Roboto"/>
            </a:endParaRPr>
          </a:p>
          <a:p>
            <a:pPr algn="just" marL="12700">
              <a:lnSpc>
                <a:spcPct val="100000"/>
              </a:lnSpc>
              <a:spcBef>
                <a:spcPts val="509"/>
              </a:spcBef>
            </a:pP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Ve bu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masalı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aile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üyelerine</a:t>
            </a:r>
            <a:r>
              <a:rPr dirty="0" sz="1200" spc="-2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anlatınız!</a:t>
            </a:r>
            <a:endParaRPr sz="1200">
              <a:latin typeface="Roboto"/>
              <a:cs typeface="Roboto"/>
            </a:endParaRPr>
          </a:p>
          <a:p>
            <a:pPr algn="just" marL="12700" marR="259715">
              <a:lnSpc>
                <a:spcPct val="135300"/>
              </a:lnSpc>
            </a:pP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Ebeveynlerde küp atıp hikaye oluşturarak çocuklarını  motive edip, </a:t>
            </a:r>
            <a:r>
              <a:rPr dirty="0" sz="1200" spc="5" b="1">
                <a:solidFill>
                  <a:srgbClr val="5D17EB"/>
                </a:solidFill>
                <a:latin typeface="Roboto"/>
                <a:cs typeface="Roboto"/>
              </a:rPr>
              <a:t>rol </a:t>
            </a: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model</a:t>
            </a:r>
            <a:r>
              <a:rPr dirty="0" sz="1200" spc="-10" b="1">
                <a:solidFill>
                  <a:srgbClr val="5D17EB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5D17EB"/>
                </a:solidFill>
                <a:latin typeface="Roboto"/>
                <a:cs typeface="Roboto"/>
              </a:rPr>
              <a:t>olabilir!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87089" y="3110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87089" y="385277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7089" y="45951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87089" y="484254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5D1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 txBox="1"/>
          <p:nvPr/>
        </p:nvSpPr>
        <p:spPr>
          <a:xfrm rot="480000">
            <a:off x="5020424" y="257706"/>
            <a:ext cx="149990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185">
                <a:solidFill>
                  <a:srgbClr val="FF1616"/>
                </a:solidFill>
                <a:latin typeface="Verdana"/>
                <a:cs typeface="Verdana"/>
              </a:rPr>
              <a:t>6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124020" y="534722"/>
            <a:ext cx="1428143" cy="1191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3" name="object 63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64" name="object 64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912"/>
                </a:moveTo>
                <a:lnTo>
                  <a:pt x="28981" y="2135009"/>
                </a:lnTo>
                <a:lnTo>
                  <a:pt x="25196" y="2140432"/>
                </a:lnTo>
                <a:lnTo>
                  <a:pt x="22631" y="2158034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912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58"/>
                </a:lnTo>
                <a:lnTo>
                  <a:pt x="78917" y="2109216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46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86"/>
                </a:lnTo>
                <a:lnTo>
                  <a:pt x="153149" y="2073998"/>
                </a:lnTo>
                <a:lnTo>
                  <a:pt x="147281" y="2073135"/>
                </a:lnTo>
                <a:lnTo>
                  <a:pt x="145554" y="2095334"/>
                </a:lnTo>
                <a:lnTo>
                  <a:pt x="148488" y="2095779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85"/>
                </a:lnTo>
                <a:lnTo>
                  <a:pt x="228879" y="2109165"/>
                </a:lnTo>
                <a:lnTo>
                  <a:pt x="215849" y="2126716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55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24"/>
                </a:lnTo>
                <a:lnTo>
                  <a:pt x="294081" y="2165248"/>
                </a:lnTo>
                <a:lnTo>
                  <a:pt x="278549" y="2179434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69"/>
                </a:lnTo>
                <a:lnTo>
                  <a:pt x="371030" y="2238425"/>
                </a:lnTo>
                <a:lnTo>
                  <a:pt x="362889" y="2231936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47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24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84"/>
                </a:lnTo>
                <a:lnTo>
                  <a:pt x="423214" y="2286216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54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37"/>
                </a:lnTo>
                <a:lnTo>
                  <a:pt x="506564" y="2289556"/>
                </a:lnTo>
                <a:lnTo>
                  <a:pt x="516293" y="2286254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73"/>
                </a:moveTo>
                <a:lnTo>
                  <a:pt x="606501" y="2209990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60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104"/>
                </a:lnTo>
                <a:lnTo>
                  <a:pt x="620699" y="2225573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106"/>
                </a:lnTo>
                <a:lnTo>
                  <a:pt x="638860" y="2172843"/>
                </a:lnTo>
                <a:lnTo>
                  <a:pt x="635076" y="2178266"/>
                </a:lnTo>
                <a:lnTo>
                  <a:pt x="650951" y="2192604"/>
                </a:lnTo>
                <a:lnTo>
                  <a:pt x="654735" y="2187168"/>
                </a:lnTo>
                <a:lnTo>
                  <a:pt x="659612" y="2180031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80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63"/>
                </a:lnTo>
                <a:lnTo>
                  <a:pt x="716661" y="2096897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58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33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42"/>
                </a:lnTo>
                <a:lnTo>
                  <a:pt x="793572" y="1974062"/>
                </a:lnTo>
                <a:lnTo>
                  <a:pt x="798207" y="1967141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95"/>
                </a:lnTo>
                <a:lnTo>
                  <a:pt x="933881" y="1845932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24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73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60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44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610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37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93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31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36"/>
                </a:lnTo>
                <a:lnTo>
                  <a:pt x="1231798" y="2121293"/>
                </a:lnTo>
                <a:close/>
              </a:path>
              <a:path w="2047239" h="2346960">
                <a:moveTo>
                  <a:pt x="1265961" y="2195245"/>
                </a:moveTo>
                <a:lnTo>
                  <a:pt x="1261592" y="2186686"/>
                </a:lnTo>
                <a:lnTo>
                  <a:pt x="1257261" y="2177859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45"/>
                </a:lnTo>
                <a:close/>
              </a:path>
              <a:path w="2047239" h="2346960">
                <a:moveTo>
                  <a:pt x="1313116" y="2262136"/>
                </a:moveTo>
                <a:lnTo>
                  <a:pt x="1307452" y="2256548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36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97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96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72"/>
                </a:lnTo>
                <a:lnTo>
                  <a:pt x="1443177" y="2345791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19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25"/>
                </a:lnTo>
                <a:lnTo>
                  <a:pt x="1500581" y="2342299"/>
                </a:lnTo>
                <a:lnTo>
                  <a:pt x="1511058" y="2337981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71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42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46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32"/>
                </a:lnTo>
                <a:lnTo>
                  <a:pt x="1648688" y="2203551"/>
                </a:lnTo>
                <a:lnTo>
                  <a:pt x="1653895" y="2194242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15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15"/>
                </a:lnTo>
                <a:lnTo>
                  <a:pt x="1707007" y="2076284"/>
                </a:lnTo>
                <a:lnTo>
                  <a:pt x="1710321" y="2065566"/>
                </a:lnTo>
                <a:lnTo>
                  <a:pt x="1712937" y="2054872"/>
                </a:lnTo>
                <a:lnTo>
                  <a:pt x="1715223" y="2044433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22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53"/>
                </a:lnTo>
                <a:lnTo>
                  <a:pt x="1702308" y="1959254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22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658863" y="883015"/>
            <a:ext cx="1377950" cy="606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52400">
              <a:lnSpc>
                <a:spcPct val="100000"/>
              </a:lnSpc>
              <a:spcBef>
                <a:spcPts val="135"/>
              </a:spcBef>
            </a:pPr>
            <a:r>
              <a:rPr dirty="0" sz="1850" spc="175">
                <a:latin typeface="Trebuchet MS"/>
                <a:cs typeface="Trebuchet MS"/>
              </a:rPr>
              <a:t>30</a:t>
            </a:r>
            <a:r>
              <a:rPr dirty="0" sz="1850" spc="-80">
                <a:latin typeface="Trebuchet MS"/>
                <a:cs typeface="Trebuchet MS"/>
              </a:rPr>
              <a:t> </a:t>
            </a:r>
            <a:r>
              <a:rPr dirty="0" sz="1850" spc="275">
                <a:latin typeface="Trebuchet MS"/>
                <a:cs typeface="Trebuchet MS"/>
              </a:rPr>
              <a:t>OCAK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850" spc="204">
                <a:latin typeface="Trebuchet MS"/>
                <a:cs typeface="Trebuchet MS"/>
              </a:rPr>
              <a:t>p</a:t>
            </a:r>
            <a:r>
              <a:rPr dirty="0" sz="1850" spc="390">
                <a:latin typeface="Trebuchet MS"/>
                <a:cs typeface="Trebuchet MS"/>
              </a:rPr>
              <a:t>a</a:t>
            </a:r>
            <a:r>
              <a:rPr dirty="0" sz="1850" spc="280">
                <a:latin typeface="Trebuchet MS"/>
                <a:cs typeface="Trebuchet MS"/>
              </a:rPr>
              <a:t>z</a:t>
            </a:r>
            <a:r>
              <a:rPr dirty="0" sz="1850" spc="390">
                <a:latin typeface="Trebuchet MS"/>
                <a:cs typeface="Trebuchet MS"/>
              </a:rPr>
              <a:t>a</a:t>
            </a:r>
            <a:r>
              <a:rPr dirty="0" sz="1850" spc="580">
                <a:latin typeface="Trebuchet MS"/>
                <a:cs typeface="Trebuchet MS"/>
              </a:rPr>
              <a:t>r</a:t>
            </a:r>
            <a:r>
              <a:rPr dirty="0" sz="1850" spc="315">
                <a:latin typeface="Trebuchet MS"/>
                <a:cs typeface="Trebuchet MS"/>
              </a:rPr>
              <a:t>t</a:t>
            </a:r>
            <a:r>
              <a:rPr dirty="0" sz="1850" spc="65">
                <a:latin typeface="Trebuchet MS"/>
                <a:cs typeface="Trebuchet MS"/>
              </a:rPr>
              <a:t>e</a:t>
            </a:r>
            <a:r>
              <a:rPr dirty="0" sz="1850" spc="445">
                <a:latin typeface="Trebuchet MS"/>
                <a:cs typeface="Trebuchet MS"/>
              </a:rPr>
              <a:t>s</a:t>
            </a:r>
            <a:r>
              <a:rPr dirty="0" sz="1850" spc="325">
                <a:latin typeface="Trebuchet MS"/>
                <a:cs typeface="Trebuchet MS"/>
              </a:rPr>
              <a:t>i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471897" y="5411571"/>
            <a:ext cx="3303904" cy="2686050"/>
            <a:chOff x="471897" y="5411571"/>
            <a:chExt cx="3303904" cy="2686050"/>
          </a:xfrm>
        </p:grpSpPr>
        <p:sp>
          <p:nvSpPr>
            <p:cNvPr id="72" name="object 72"/>
            <p:cNvSpPr/>
            <p:nvPr/>
          </p:nvSpPr>
          <p:spPr>
            <a:xfrm>
              <a:off x="758558" y="5411571"/>
              <a:ext cx="3016888" cy="2569586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471897" y="7574493"/>
              <a:ext cx="495300" cy="523240"/>
            </a:xfrm>
            <a:custGeom>
              <a:avLst/>
              <a:gdLst/>
              <a:ahLst/>
              <a:cxnLst/>
              <a:rect l="l" t="t" r="r" b="b"/>
              <a:pathLst>
                <a:path w="495300" h="523240">
                  <a:moveTo>
                    <a:pt x="247389" y="522812"/>
                  </a:moveTo>
                  <a:lnTo>
                    <a:pt x="197703" y="517762"/>
                  </a:lnTo>
                  <a:lnTo>
                    <a:pt x="151346" y="503287"/>
                  </a:lnTo>
                  <a:lnTo>
                    <a:pt x="109334" y="480404"/>
                  </a:lnTo>
                  <a:lnTo>
                    <a:pt x="72682" y="450128"/>
                  </a:lnTo>
                  <a:lnTo>
                    <a:pt x="42407" y="413476"/>
                  </a:lnTo>
                  <a:lnTo>
                    <a:pt x="19525" y="371463"/>
                  </a:lnTo>
                  <a:lnTo>
                    <a:pt x="5050" y="325105"/>
                  </a:lnTo>
                  <a:lnTo>
                    <a:pt x="0" y="275417"/>
                  </a:lnTo>
                  <a:lnTo>
                    <a:pt x="0" y="247395"/>
                  </a:lnTo>
                  <a:lnTo>
                    <a:pt x="5050" y="197707"/>
                  </a:lnTo>
                  <a:lnTo>
                    <a:pt x="19525" y="151349"/>
                  </a:lnTo>
                  <a:lnTo>
                    <a:pt x="42407" y="109336"/>
                  </a:lnTo>
                  <a:lnTo>
                    <a:pt x="72682" y="72684"/>
                  </a:lnTo>
                  <a:lnTo>
                    <a:pt x="109334" y="42408"/>
                  </a:lnTo>
                  <a:lnTo>
                    <a:pt x="151346" y="19525"/>
                  </a:lnTo>
                  <a:lnTo>
                    <a:pt x="197703" y="5050"/>
                  </a:lnTo>
                  <a:lnTo>
                    <a:pt x="247389" y="0"/>
                  </a:lnTo>
                  <a:lnTo>
                    <a:pt x="297076" y="5050"/>
                  </a:lnTo>
                  <a:lnTo>
                    <a:pt x="343433" y="19525"/>
                  </a:lnTo>
                  <a:lnTo>
                    <a:pt x="385445" y="42408"/>
                  </a:lnTo>
                  <a:lnTo>
                    <a:pt x="422097" y="72684"/>
                  </a:lnTo>
                  <a:lnTo>
                    <a:pt x="452372" y="109336"/>
                  </a:lnTo>
                  <a:lnTo>
                    <a:pt x="475254" y="151349"/>
                  </a:lnTo>
                  <a:lnTo>
                    <a:pt x="489729" y="197707"/>
                  </a:lnTo>
                  <a:lnTo>
                    <a:pt x="494779" y="247395"/>
                  </a:lnTo>
                  <a:lnTo>
                    <a:pt x="494779" y="275417"/>
                  </a:lnTo>
                  <a:lnTo>
                    <a:pt x="489763" y="325105"/>
                  </a:lnTo>
                  <a:lnTo>
                    <a:pt x="475313" y="371463"/>
                  </a:lnTo>
                  <a:lnTo>
                    <a:pt x="452445" y="413476"/>
                  </a:lnTo>
                  <a:lnTo>
                    <a:pt x="422175" y="450128"/>
                  </a:lnTo>
                  <a:lnTo>
                    <a:pt x="385519" y="480404"/>
                  </a:lnTo>
                  <a:lnTo>
                    <a:pt x="343492" y="503287"/>
                  </a:lnTo>
                  <a:lnTo>
                    <a:pt x="297110" y="517762"/>
                  </a:lnTo>
                  <a:lnTo>
                    <a:pt x="247389" y="522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4" name="object 74"/>
          <p:cNvSpPr txBox="1"/>
          <p:nvPr/>
        </p:nvSpPr>
        <p:spPr>
          <a:xfrm>
            <a:off x="110676" y="4257999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662" y="9896757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52548" y="8948538"/>
            <a:ext cx="1522095" cy="824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5080" indent="34290">
              <a:lnSpc>
                <a:spcPct val="116599"/>
              </a:lnSpc>
              <a:spcBef>
                <a:spcPts val="90"/>
              </a:spcBef>
            </a:pP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Çocukların ifade  edici dili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ve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hayal 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gücü</a:t>
            </a:r>
            <a:r>
              <a:rPr dirty="0" sz="1500" spc="-2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geliştirilir!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 rot="19620000">
            <a:off x="4490560" y="7437013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860000">
            <a:off x="4581870" y="7381986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0040000">
            <a:off x="4668570" y="7335937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0280000">
            <a:off x="4758183" y="7295523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0520000">
            <a:off x="4853816" y="7258628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20760000">
            <a:off x="4957044" y="7229160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940000">
            <a:off x="5030619" y="7213101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1240000">
            <a:off x="5160194" y="7190011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540000">
            <a:off x="5287080" y="7181220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120000">
            <a:off x="5392149" y="7181413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488619" y="7188001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540000">
            <a:off x="5585365" y="7200916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720000">
            <a:off x="5678892" y="7219052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960000">
            <a:off x="5769879" y="7243947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200000">
            <a:off x="5867701" y="7275769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1380000">
            <a:off x="5952629" y="7310562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620000">
            <a:off x="6037335" y="7351436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860000">
            <a:off x="6122625" y="7399427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0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5607050">
              <a:lnSpc>
                <a:spcPct val="100000"/>
              </a:lnSpc>
              <a:spcBef>
                <a:spcPts val="114"/>
              </a:spcBef>
            </a:pPr>
            <a:r>
              <a:rPr dirty="0" spc="-180"/>
              <a:t>E</a:t>
            </a:r>
            <a:r>
              <a:rPr dirty="0" spc="-390"/>
              <a:t>K</a:t>
            </a:r>
            <a:r>
              <a:rPr dirty="0" spc="290"/>
              <a:t>-</a:t>
            </a:r>
            <a:r>
              <a:rPr dirty="0" spc="-500"/>
              <a:t>2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761243" y="1828299"/>
            <a:ext cx="6031865" cy="8346440"/>
            <a:chOff x="761243" y="1828299"/>
            <a:chExt cx="6031865" cy="8346440"/>
          </a:xfrm>
        </p:grpSpPr>
        <p:sp>
          <p:nvSpPr>
            <p:cNvPr id="4" name="object 4"/>
            <p:cNvSpPr/>
            <p:nvPr/>
          </p:nvSpPr>
          <p:spPr>
            <a:xfrm>
              <a:off x="2777267" y="2149937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761855" y="2134507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29" h="2033270">
                  <a:moveTo>
                    <a:pt x="2023692" y="2032930"/>
                  </a:moveTo>
                  <a:lnTo>
                    <a:pt x="6899" y="2032930"/>
                  </a:lnTo>
                  <a:lnTo>
                    <a:pt x="0" y="2026018"/>
                  </a:lnTo>
                  <a:lnTo>
                    <a:pt x="0" y="6907"/>
                  </a:lnTo>
                  <a:lnTo>
                    <a:pt x="6899" y="0"/>
                  </a:lnTo>
                  <a:lnTo>
                    <a:pt x="2023692" y="0"/>
                  </a:lnTo>
                  <a:lnTo>
                    <a:pt x="2030592" y="6907"/>
                  </a:lnTo>
                  <a:lnTo>
                    <a:pt x="2030592" y="30859"/>
                  </a:lnTo>
                  <a:lnTo>
                    <a:pt x="30824" y="30859"/>
                  </a:lnTo>
                  <a:lnTo>
                    <a:pt x="30824" y="2002071"/>
                  </a:lnTo>
                  <a:lnTo>
                    <a:pt x="2030592" y="2002071"/>
                  </a:lnTo>
                  <a:lnTo>
                    <a:pt x="2030592" y="2026018"/>
                  </a:lnTo>
                  <a:lnTo>
                    <a:pt x="2023692" y="2032930"/>
                  </a:lnTo>
                  <a:close/>
                </a:path>
                <a:path w="2030729" h="2033270">
                  <a:moveTo>
                    <a:pt x="2030592" y="2002071"/>
                  </a:moveTo>
                  <a:lnTo>
                    <a:pt x="1999767" y="2002071"/>
                  </a:lnTo>
                  <a:lnTo>
                    <a:pt x="1999767" y="30859"/>
                  </a:lnTo>
                  <a:lnTo>
                    <a:pt x="2030592" y="30859"/>
                  </a:lnTo>
                  <a:lnTo>
                    <a:pt x="2030592" y="200207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77267" y="4152008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61855" y="4136579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29" h="2033270">
                  <a:moveTo>
                    <a:pt x="2023692" y="2032926"/>
                  </a:moveTo>
                  <a:lnTo>
                    <a:pt x="6899" y="2032926"/>
                  </a:lnTo>
                  <a:lnTo>
                    <a:pt x="0" y="2026018"/>
                  </a:lnTo>
                  <a:lnTo>
                    <a:pt x="0" y="6907"/>
                  </a:lnTo>
                  <a:lnTo>
                    <a:pt x="6899" y="0"/>
                  </a:lnTo>
                  <a:lnTo>
                    <a:pt x="2023692" y="0"/>
                  </a:lnTo>
                  <a:lnTo>
                    <a:pt x="2030592" y="6907"/>
                  </a:lnTo>
                  <a:lnTo>
                    <a:pt x="2030592" y="30859"/>
                  </a:lnTo>
                  <a:lnTo>
                    <a:pt x="30824" y="30859"/>
                  </a:lnTo>
                  <a:lnTo>
                    <a:pt x="30824" y="2002066"/>
                  </a:lnTo>
                  <a:lnTo>
                    <a:pt x="2030592" y="2002066"/>
                  </a:lnTo>
                  <a:lnTo>
                    <a:pt x="2030592" y="2026018"/>
                  </a:lnTo>
                  <a:lnTo>
                    <a:pt x="2023692" y="2032926"/>
                  </a:lnTo>
                  <a:close/>
                </a:path>
                <a:path w="2030729" h="2033270">
                  <a:moveTo>
                    <a:pt x="2030592" y="2002066"/>
                  </a:moveTo>
                  <a:lnTo>
                    <a:pt x="1999767" y="2002066"/>
                  </a:lnTo>
                  <a:lnTo>
                    <a:pt x="1999767" y="30859"/>
                  </a:lnTo>
                  <a:lnTo>
                    <a:pt x="2030592" y="30859"/>
                  </a:lnTo>
                  <a:lnTo>
                    <a:pt x="2030592" y="20020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777035" y="4152008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761642" y="4136579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29" h="2033270">
                  <a:moveTo>
                    <a:pt x="2023692" y="2032926"/>
                  </a:moveTo>
                  <a:lnTo>
                    <a:pt x="6899" y="2032926"/>
                  </a:lnTo>
                  <a:lnTo>
                    <a:pt x="0" y="2026018"/>
                  </a:lnTo>
                  <a:lnTo>
                    <a:pt x="0" y="6907"/>
                  </a:lnTo>
                  <a:lnTo>
                    <a:pt x="6899" y="0"/>
                  </a:lnTo>
                  <a:lnTo>
                    <a:pt x="2023692" y="0"/>
                  </a:lnTo>
                  <a:lnTo>
                    <a:pt x="2030596" y="6907"/>
                  </a:lnTo>
                  <a:lnTo>
                    <a:pt x="2030596" y="30859"/>
                  </a:lnTo>
                  <a:lnTo>
                    <a:pt x="30824" y="30859"/>
                  </a:lnTo>
                  <a:lnTo>
                    <a:pt x="30824" y="2002066"/>
                  </a:lnTo>
                  <a:lnTo>
                    <a:pt x="2030596" y="2002066"/>
                  </a:lnTo>
                  <a:lnTo>
                    <a:pt x="2030596" y="2026018"/>
                  </a:lnTo>
                  <a:lnTo>
                    <a:pt x="2023692" y="2032926"/>
                  </a:lnTo>
                  <a:close/>
                </a:path>
                <a:path w="2030729" h="2033270">
                  <a:moveTo>
                    <a:pt x="2030596" y="2002066"/>
                  </a:moveTo>
                  <a:lnTo>
                    <a:pt x="1999772" y="2002066"/>
                  </a:lnTo>
                  <a:lnTo>
                    <a:pt x="1999772" y="30859"/>
                  </a:lnTo>
                  <a:lnTo>
                    <a:pt x="2030596" y="30859"/>
                  </a:lnTo>
                  <a:lnTo>
                    <a:pt x="2030596" y="20020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7494" y="4152008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762082" y="4136579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30" h="2033270">
                  <a:moveTo>
                    <a:pt x="2023697" y="2032926"/>
                  </a:moveTo>
                  <a:lnTo>
                    <a:pt x="6899" y="2032926"/>
                  </a:lnTo>
                  <a:lnTo>
                    <a:pt x="0" y="2026018"/>
                  </a:lnTo>
                  <a:lnTo>
                    <a:pt x="0" y="6907"/>
                  </a:lnTo>
                  <a:lnTo>
                    <a:pt x="6899" y="0"/>
                  </a:lnTo>
                  <a:lnTo>
                    <a:pt x="2023697" y="0"/>
                  </a:lnTo>
                  <a:lnTo>
                    <a:pt x="2030596" y="6907"/>
                  </a:lnTo>
                  <a:lnTo>
                    <a:pt x="2030596" y="30859"/>
                  </a:lnTo>
                  <a:lnTo>
                    <a:pt x="30824" y="30859"/>
                  </a:lnTo>
                  <a:lnTo>
                    <a:pt x="30824" y="2002066"/>
                  </a:lnTo>
                  <a:lnTo>
                    <a:pt x="2030596" y="2002066"/>
                  </a:lnTo>
                  <a:lnTo>
                    <a:pt x="2030596" y="2026018"/>
                  </a:lnTo>
                  <a:lnTo>
                    <a:pt x="2023697" y="2032926"/>
                  </a:lnTo>
                  <a:close/>
                </a:path>
                <a:path w="2030730" h="2033270">
                  <a:moveTo>
                    <a:pt x="2030596" y="2002066"/>
                  </a:moveTo>
                  <a:lnTo>
                    <a:pt x="1999772" y="2002066"/>
                  </a:lnTo>
                  <a:lnTo>
                    <a:pt x="1999772" y="30859"/>
                  </a:lnTo>
                  <a:lnTo>
                    <a:pt x="2030596" y="30859"/>
                  </a:lnTo>
                  <a:lnTo>
                    <a:pt x="2030596" y="200206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77267" y="6154075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61855" y="6138645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29" h="2033270">
                  <a:moveTo>
                    <a:pt x="2023692" y="2032911"/>
                  </a:moveTo>
                  <a:lnTo>
                    <a:pt x="6899" y="2032911"/>
                  </a:lnTo>
                  <a:lnTo>
                    <a:pt x="0" y="2025998"/>
                  </a:lnTo>
                  <a:lnTo>
                    <a:pt x="0" y="6907"/>
                  </a:lnTo>
                  <a:lnTo>
                    <a:pt x="6899" y="0"/>
                  </a:lnTo>
                  <a:lnTo>
                    <a:pt x="2023692" y="0"/>
                  </a:lnTo>
                  <a:lnTo>
                    <a:pt x="2030592" y="6907"/>
                  </a:lnTo>
                  <a:lnTo>
                    <a:pt x="2030592" y="30859"/>
                  </a:lnTo>
                  <a:lnTo>
                    <a:pt x="30824" y="30859"/>
                  </a:lnTo>
                  <a:lnTo>
                    <a:pt x="30824" y="2002051"/>
                  </a:lnTo>
                  <a:lnTo>
                    <a:pt x="2030592" y="2002051"/>
                  </a:lnTo>
                  <a:lnTo>
                    <a:pt x="2030592" y="2025998"/>
                  </a:lnTo>
                  <a:lnTo>
                    <a:pt x="2023692" y="2032911"/>
                  </a:lnTo>
                  <a:close/>
                </a:path>
                <a:path w="2030729" h="2033270">
                  <a:moveTo>
                    <a:pt x="2030592" y="2002051"/>
                  </a:moveTo>
                  <a:lnTo>
                    <a:pt x="1999767" y="2002051"/>
                  </a:lnTo>
                  <a:lnTo>
                    <a:pt x="1999767" y="30859"/>
                  </a:lnTo>
                  <a:lnTo>
                    <a:pt x="2030592" y="30859"/>
                  </a:lnTo>
                  <a:lnTo>
                    <a:pt x="2030592" y="200205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777267" y="8156151"/>
              <a:ext cx="2000250" cy="2002155"/>
            </a:xfrm>
            <a:custGeom>
              <a:avLst/>
              <a:gdLst/>
              <a:ahLst/>
              <a:cxnLst/>
              <a:rect l="l" t="t" r="r" b="b"/>
              <a:pathLst>
                <a:path w="2000250" h="2002154">
                  <a:moveTo>
                    <a:pt x="1999772" y="2002071"/>
                  </a:moveTo>
                  <a:lnTo>
                    <a:pt x="0" y="2002071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999772" y="2002071"/>
                  </a:lnTo>
                  <a:close/>
                </a:path>
              </a:pathLst>
            </a:custGeom>
            <a:solidFill>
              <a:srgbClr val="F4EF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761855" y="8140697"/>
              <a:ext cx="2030730" cy="2033270"/>
            </a:xfrm>
            <a:custGeom>
              <a:avLst/>
              <a:gdLst/>
              <a:ahLst/>
              <a:cxnLst/>
              <a:rect l="l" t="t" r="r" b="b"/>
              <a:pathLst>
                <a:path w="2030729" h="2033270">
                  <a:moveTo>
                    <a:pt x="2023692" y="2032935"/>
                  </a:moveTo>
                  <a:lnTo>
                    <a:pt x="6899" y="2032935"/>
                  </a:lnTo>
                  <a:lnTo>
                    <a:pt x="0" y="2026023"/>
                  </a:lnTo>
                  <a:lnTo>
                    <a:pt x="0" y="6912"/>
                  </a:lnTo>
                  <a:lnTo>
                    <a:pt x="6899" y="0"/>
                  </a:lnTo>
                  <a:lnTo>
                    <a:pt x="2023692" y="0"/>
                  </a:lnTo>
                  <a:lnTo>
                    <a:pt x="2030592" y="6912"/>
                  </a:lnTo>
                  <a:lnTo>
                    <a:pt x="2030592" y="30859"/>
                  </a:lnTo>
                  <a:lnTo>
                    <a:pt x="30824" y="30859"/>
                  </a:lnTo>
                  <a:lnTo>
                    <a:pt x="30824" y="2002076"/>
                  </a:lnTo>
                  <a:lnTo>
                    <a:pt x="2030592" y="2002076"/>
                  </a:lnTo>
                  <a:lnTo>
                    <a:pt x="2030592" y="2026023"/>
                  </a:lnTo>
                  <a:lnTo>
                    <a:pt x="2023692" y="2032935"/>
                  </a:lnTo>
                  <a:close/>
                </a:path>
                <a:path w="2030729" h="2033270">
                  <a:moveTo>
                    <a:pt x="2030592" y="2002076"/>
                  </a:moveTo>
                  <a:lnTo>
                    <a:pt x="1999767" y="2002076"/>
                  </a:lnTo>
                  <a:lnTo>
                    <a:pt x="1999767" y="30859"/>
                  </a:lnTo>
                  <a:lnTo>
                    <a:pt x="2030592" y="30859"/>
                  </a:lnTo>
                  <a:lnTo>
                    <a:pt x="2030592" y="200207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77030" y="3846137"/>
              <a:ext cx="2000250" cy="306070"/>
            </a:xfrm>
            <a:custGeom>
              <a:avLst/>
              <a:gdLst/>
              <a:ahLst/>
              <a:cxnLst/>
              <a:rect l="l" t="t" r="r" b="b"/>
              <a:pathLst>
                <a:path w="2000250" h="306070">
                  <a:moveTo>
                    <a:pt x="1999772" y="305871"/>
                  </a:moveTo>
                  <a:lnTo>
                    <a:pt x="0" y="305871"/>
                  </a:lnTo>
                  <a:lnTo>
                    <a:pt x="190582" y="14378"/>
                  </a:lnTo>
                  <a:lnTo>
                    <a:pt x="197246" y="7650"/>
                  </a:lnTo>
                  <a:lnTo>
                    <a:pt x="206073" y="3215"/>
                  </a:lnTo>
                  <a:lnTo>
                    <a:pt x="215977" y="767"/>
                  </a:lnTo>
                  <a:lnTo>
                    <a:pt x="225870" y="0"/>
                  </a:lnTo>
                  <a:lnTo>
                    <a:pt x="1778873" y="0"/>
                  </a:lnTo>
                  <a:lnTo>
                    <a:pt x="1999772" y="305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60784" y="3830365"/>
              <a:ext cx="2032635" cy="337185"/>
            </a:xfrm>
            <a:custGeom>
              <a:avLst/>
              <a:gdLst/>
              <a:ahLst/>
              <a:cxnLst/>
              <a:rect l="l" t="t" r="r" b="b"/>
              <a:pathLst>
                <a:path w="2032634" h="337185">
                  <a:moveTo>
                    <a:pt x="2021689" y="337073"/>
                  </a:moveTo>
                  <a:lnTo>
                    <a:pt x="10588" y="337073"/>
                  </a:lnTo>
                  <a:lnTo>
                    <a:pt x="5380" y="333962"/>
                  </a:lnTo>
                  <a:lnTo>
                    <a:pt x="0" y="323993"/>
                  </a:lnTo>
                  <a:lnTo>
                    <a:pt x="251" y="317935"/>
                  </a:lnTo>
                  <a:lnTo>
                    <a:pt x="193936" y="21692"/>
                  </a:lnTo>
                  <a:lnTo>
                    <a:pt x="228496" y="1634"/>
                  </a:lnTo>
                  <a:lnTo>
                    <a:pt x="807042" y="0"/>
                  </a:lnTo>
                  <a:lnTo>
                    <a:pt x="1795119" y="342"/>
                  </a:lnTo>
                  <a:lnTo>
                    <a:pt x="1831849" y="14450"/>
                  </a:lnTo>
                  <a:lnTo>
                    <a:pt x="631419" y="30857"/>
                  </a:lnTo>
                  <a:lnTo>
                    <a:pt x="237450" y="31216"/>
                  </a:lnTo>
                  <a:lnTo>
                    <a:pt x="232187" y="31853"/>
                  </a:lnTo>
                  <a:lnTo>
                    <a:pt x="224380" y="34623"/>
                  </a:lnTo>
                  <a:lnTo>
                    <a:pt x="221406" y="36021"/>
                  </a:lnTo>
                  <a:lnTo>
                    <a:pt x="44751" y="306213"/>
                  </a:lnTo>
                  <a:lnTo>
                    <a:pt x="2024378" y="306213"/>
                  </a:lnTo>
                  <a:lnTo>
                    <a:pt x="2028939" y="313195"/>
                  </a:lnTo>
                  <a:lnTo>
                    <a:pt x="2031997" y="317940"/>
                  </a:lnTo>
                  <a:lnTo>
                    <a:pt x="2032293" y="323998"/>
                  </a:lnTo>
                  <a:lnTo>
                    <a:pt x="2026868" y="333967"/>
                  </a:lnTo>
                  <a:lnTo>
                    <a:pt x="2021689" y="337073"/>
                  </a:lnTo>
                  <a:close/>
                </a:path>
                <a:path w="2032634" h="337185">
                  <a:moveTo>
                    <a:pt x="2024378" y="306213"/>
                  </a:moveTo>
                  <a:lnTo>
                    <a:pt x="1987512" y="306213"/>
                  </a:lnTo>
                  <a:lnTo>
                    <a:pt x="1810211" y="35048"/>
                  </a:lnTo>
                  <a:lnTo>
                    <a:pt x="1803947" y="31202"/>
                  </a:lnTo>
                  <a:lnTo>
                    <a:pt x="631419" y="30857"/>
                  </a:lnTo>
                  <a:lnTo>
                    <a:pt x="1844358" y="30857"/>
                  </a:lnTo>
                  <a:lnTo>
                    <a:pt x="2024378" y="306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77494" y="3846137"/>
              <a:ext cx="2000250" cy="306070"/>
            </a:xfrm>
            <a:custGeom>
              <a:avLst/>
              <a:gdLst/>
              <a:ahLst/>
              <a:cxnLst/>
              <a:rect l="l" t="t" r="r" b="b"/>
              <a:pathLst>
                <a:path w="2000250" h="306070">
                  <a:moveTo>
                    <a:pt x="1999772" y="305871"/>
                  </a:moveTo>
                  <a:lnTo>
                    <a:pt x="0" y="305871"/>
                  </a:lnTo>
                  <a:lnTo>
                    <a:pt x="190577" y="14378"/>
                  </a:lnTo>
                  <a:lnTo>
                    <a:pt x="197241" y="7650"/>
                  </a:lnTo>
                  <a:lnTo>
                    <a:pt x="206070" y="3215"/>
                  </a:lnTo>
                  <a:lnTo>
                    <a:pt x="215974" y="767"/>
                  </a:lnTo>
                  <a:lnTo>
                    <a:pt x="225865" y="0"/>
                  </a:lnTo>
                  <a:lnTo>
                    <a:pt x="1778883" y="0"/>
                  </a:lnTo>
                  <a:lnTo>
                    <a:pt x="1999772" y="305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61243" y="3830365"/>
              <a:ext cx="2032635" cy="337185"/>
            </a:xfrm>
            <a:custGeom>
              <a:avLst/>
              <a:gdLst/>
              <a:ahLst/>
              <a:cxnLst/>
              <a:rect l="l" t="t" r="r" b="b"/>
              <a:pathLst>
                <a:path w="2032635" h="337185">
                  <a:moveTo>
                    <a:pt x="2021680" y="337073"/>
                  </a:moveTo>
                  <a:lnTo>
                    <a:pt x="10588" y="337073"/>
                  </a:lnTo>
                  <a:lnTo>
                    <a:pt x="5385" y="333962"/>
                  </a:lnTo>
                  <a:lnTo>
                    <a:pt x="0" y="323993"/>
                  </a:lnTo>
                  <a:lnTo>
                    <a:pt x="256" y="317935"/>
                  </a:lnTo>
                  <a:lnTo>
                    <a:pt x="193936" y="21692"/>
                  </a:lnTo>
                  <a:lnTo>
                    <a:pt x="228499" y="1634"/>
                  </a:lnTo>
                  <a:lnTo>
                    <a:pt x="807037" y="0"/>
                  </a:lnTo>
                  <a:lnTo>
                    <a:pt x="1795134" y="342"/>
                  </a:lnTo>
                  <a:lnTo>
                    <a:pt x="1831840" y="14450"/>
                  </a:lnTo>
                  <a:lnTo>
                    <a:pt x="631418" y="30857"/>
                  </a:lnTo>
                  <a:lnTo>
                    <a:pt x="237455" y="31216"/>
                  </a:lnTo>
                  <a:lnTo>
                    <a:pt x="232192" y="31853"/>
                  </a:lnTo>
                  <a:lnTo>
                    <a:pt x="224385" y="34623"/>
                  </a:lnTo>
                  <a:lnTo>
                    <a:pt x="221411" y="36021"/>
                  </a:lnTo>
                  <a:lnTo>
                    <a:pt x="44756" y="306213"/>
                  </a:lnTo>
                  <a:lnTo>
                    <a:pt x="2024356" y="306213"/>
                  </a:lnTo>
                  <a:lnTo>
                    <a:pt x="2032017" y="317940"/>
                  </a:lnTo>
                  <a:lnTo>
                    <a:pt x="2032268" y="323998"/>
                  </a:lnTo>
                  <a:lnTo>
                    <a:pt x="2026883" y="333967"/>
                  </a:lnTo>
                  <a:lnTo>
                    <a:pt x="2021680" y="337073"/>
                  </a:lnTo>
                  <a:close/>
                </a:path>
                <a:path w="2032635" h="337185">
                  <a:moveTo>
                    <a:pt x="2024356" y="306213"/>
                  </a:moveTo>
                  <a:lnTo>
                    <a:pt x="1987526" y="306213"/>
                  </a:lnTo>
                  <a:lnTo>
                    <a:pt x="1810206" y="35048"/>
                  </a:lnTo>
                  <a:lnTo>
                    <a:pt x="1803967" y="31202"/>
                  </a:lnTo>
                  <a:lnTo>
                    <a:pt x="631418" y="30857"/>
                  </a:lnTo>
                  <a:lnTo>
                    <a:pt x="1844336" y="30857"/>
                  </a:lnTo>
                  <a:lnTo>
                    <a:pt x="2024356" y="306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777030" y="6154075"/>
              <a:ext cx="2000250" cy="306070"/>
            </a:xfrm>
            <a:custGeom>
              <a:avLst/>
              <a:gdLst/>
              <a:ahLst/>
              <a:cxnLst/>
              <a:rect l="l" t="t" r="r" b="b"/>
              <a:pathLst>
                <a:path w="2000250" h="306070">
                  <a:moveTo>
                    <a:pt x="1778873" y="305871"/>
                  </a:moveTo>
                  <a:lnTo>
                    <a:pt x="225870" y="305871"/>
                  </a:lnTo>
                  <a:lnTo>
                    <a:pt x="215977" y="305103"/>
                  </a:lnTo>
                  <a:lnTo>
                    <a:pt x="206073" y="302655"/>
                  </a:lnTo>
                  <a:lnTo>
                    <a:pt x="197246" y="298220"/>
                  </a:lnTo>
                  <a:lnTo>
                    <a:pt x="190582" y="291492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811670" y="287681"/>
                  </a:lnTo>
                  <a:lnTo>
                    <a:pt x="1778873" y="305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760811" y="6138645"/>
              <a:ext cx="2032635" cy="337185"/>
            </a:xfrm>
            <a:custGeom>
              <a:avLst/>
              <a:gdLst/>
              <a:ahLst/>
              <a:cxnLst/>
              <a:rect l="l" t="t" r="r" b="b"/>
              <a:pathLst>
                <a:path w="2032634" h="337185">
                  <a:moveTo>
                    <a:pt x="631348" y="337072"/>
                  </a:moveTo>
                  <a:lnTo>
                    <a:pt x="242068" y="336730"/>
                  </a:lnTo>
                  <a:lnTo>
                    <a:pt x="203041" y="324908"/>
                  </a:lnTo>
                  <a:lnTo>
                    <a:pt x="248" y="19132"/>
                  </a:lnTo>
                  <a:lnTo>
                    <a:pt x="0" y="13074"/>
                  </a:lnTo>
                  <a:lnTo>
                    <a:pt x="5378" y="3105"/>
                  </a:lnTo>
                  <a:lnTo>
                    <a:pt x="10586" y="0"/>
                  </a:lnTo>
                  <a:lnTo>
                    <a:pt x="2021662" y="0"/>
                  </a:lnTo>
                  <a:lnTo>
                    <a:pt x="2026890" y="3105"/>
                  </a:lnTo>
                  <a:lnTo>
                    <a:pt x="2029553" y="8092"/>
                  </a:lnTo>
                  <a:lnTo>
                    <a:pt x="2032265" y="13079"/>
                  </a:lnTo>
                  <a:lnTo>
                    <a:pt x="2032016" y="19137"/>
                  </a:lnTo>
                  <a:lnTo>
                    <a:pt x="2024351" y="30859"/>
                  </a:lnTo>
                  <a:lnTo>
                    <a:pt x="44749" y="30859"/>
                  </a:lnTo>
                  <a:lnTo>
                    <a:pt x="221404" y="301052"/>
                  </a:lnTo>
                  <a:lnTo>
                    <a:pt x="224378" y="302449"/>
                  </a:lnTo>
                  <a:lnTo>
                    <a:pt x="232185" y="305219"/>
                  </a:lnTo>
                  <a:lnTo>
                    <a:pt x="237447" y="305856"/>
                  </a:lnTo>
                  <a:lnTo>
                    <a:pt x="1844327" y="306213"/>
                  </a:lnTo>
                  <a:lnTo>
                    <a:pt x="1840810" y="311583"/>
                  </a:lnTo>
                  <a:lnTo>
                    <a:pt x="1831843" y="322622"/>
                  </a:lnTo>
                  <a:lnTo>
                    <a:pt x="1821379" y="330476"/>
                  </a:lnTo>
                  <a:lnTo>
                    <a:pt x="1809212" y="335171"/>
                  </a:lnTo>
                  <a:lnTo>
                    <a:pt x="1795141" y="336730"/>
                  </a:lnTo>
                  <a:lnTo>
                    <a:pt x="631348" y="337072"/>
                  </a:lnTo>
                  <a:close/>
                </a:path>
                <a:path w="2032634" h="337185">
                  <a:moveTo>
                    <a:pt x="1844327" y="306213"/>
                  </a:moveTo>
                  <a:lnTo>
                    <a:pt x="807086" y="306213"/>
                  </a:lnTo>
                  <a:lnTo>
                    <a:pt x="1803969" y="305871"/>
                  </a:lnTo>
                  <a:lnTo>
                    <a:pt x="1810183" y="302024"/>
                  </a:lnTo>
                  <a:lnTo>
                    <a:pt x="1815066" y="294633"/>
                  </a:lnTo>
                  <a:lnTo>
                    <a:pt x="1987534" y="30859"/>
                  </a:lnTo>
                  <a:lnTo>
                    <a:pt x="2024351" y="30859"/>
                  </a:lnTo>
                  <a:lnTo>
                    <a:pt x="1844327" y="306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777267" y="1844071"/>
              <a:ext cx="2000250" cy="306070"/>
            </a:xfrm>
            <a:custGeom>
              <a:avLst/>
              <a:gdLst/>
              <a:ahLst/>
              <a:cxnLst/>
              <a:rect l="l" t="t" r="r" b="b"/>
              <a:pathLst>
                <a:path w="2000250" h="306069">
                  <a:moveTo>
                    <a:pt x="1999767" y="305866"/>
                  </a:moveTo>
                  <a:lnTo>
                    <a:pt x="0" y="305866"/>
                  </a:lnTo>
                  <a:lnTo>
                    <a:pt x="190577" y="14373"/>
                  </a:lnTo>
                  <a:lnTo>
                    <a:pt x="197241" y="7645"/>
                  </a:lnTo>
                  <a:lnTo>
                    <a:pt x="206068" y="3211"/>
                  </a:lnTo>
                  <a:lnTo>
                    <a:pt x="215972" y="764"/>
                  </a:lnTo>
                  <a:lnTo>
                    <a:pt x="225865" y="0"/>
                  </a:lnTo>
                  <a:lnTo>
                    <a:pt x="1778883" y="0"/>
                  </a:lnTo>
                  <a:lnTo>
                    <a:pt x="1999767" y="30586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761016" y="1828299"/>
              <a:ext cx="2032635" cy="337185"/>
            </a:xfrm>
            <a:custGeom>
              <a:avLst/>
              <a:gdLst/>
              <a:ahLst/>
              <a:cxnLst/>
              <a:rect l="l" t="t" r="r" b="b"/>
              <a:pathLst>
                <a:path w="2032635" h="337185">
                  <a:moveTo>
                    <a:pt x="2021680" y="337068"/>
                  </a:moveTo>
                  <a:lnTo>
                    <a:pt x="10588" y="337068"/>
                  </a:lnTo>
                  <a:lnTo>
                    <a:pt x="5385" y="333962"/>
                  </a:lnTo>
                  <a:lnTo>
                    <a:pt x="0" y="323993"/>
                  </a:lnTo>
                  <a:lnTo>
                    <a:pt x="251" y="317930"/>
                  </a:lnTo>
                  <a:lnTo>
                    <a:pt x="193936" y="21692"/>
                  </a:lnTo>
                  <a:lnTo>
                    <a:pt x="228499" y="1632"/>
                  </a:lnTo>
                  <a:lnTo>
                    <a:pt x="807037" y="0"/>
                  </a:lnTo>
                  <a:lnTo>
                    <a:pt x="1795134" y="342"/>
                  </a:lnTo>
                  <a:lnTo>
                    <a:pt x="1831840" y="14448"/>
                  </a:lnTo>
                  <a:lnTo>
                    <a:pt x="631418" y="30857"/>
                  </a:lnTo>
                  <a:lnTo>
                    <a:pt x="237450" y="31212"/>
                  </a:lnTo>
                  <a:lnTo>
                    <a:pt x="232192" y="31848"/>
                  </a:lnTo>
                  <a:lnTo>
                    <a:pt x="224380" y="34623"/>
                  </a:lnTo>
                  <a:lnTo>
                    <a:pt x="221406" y="36021"/>
                  </a:lnTo>
                  <a:lnTo>
                    <a:pt x="44756" y="306208"/>
                  </a:lnTo>
                  <a:lnTo>
                    <a:pt x="2024356" y="306208"/>
                  </a:lnTo>
                  <a:lnTo>
                    <a:pt x="2032017" y="317935"/>
                  </a:lnTo>
                  <a:lnTo>
                    <a:pt x="2032268" y="323993"/>
                  </a:lnTo>
                  <a:lnTo>
                    <a:pt x="2026883" y="333962"/>
                  </a:lnTo>
                  <a:lnTo>
                    <a:pt x="2021680" y="337068"/>
                  </a:lnTo>
                  <a:close/>
                </a:path>
                <a:path w="2032635" h="337185">
                  <a:moveTo>
                    <a:pt x="2024356" y="306208"/>
                  </a:moveTo>
                  <a:lnTo>
                    <a:pt x="1987526" y="306208"/>
                  </a:lnTo>
                  <a:lnTo>
                    <a:pt x="1810201" y="35043"/>
                  </a:lnTo>
                  <a:lnTo>
                    <a:pt x="1803967" y="31202"/>
                  </a:lnTo>
                  <a:lnTo>
                    <a:pt x="631418" y="30857"/>
                  </a:lnTo>
                  <a:lnTo>
                    <a:pt x="1844339" y="30857"/>
                  </a:lnTo>
                  <a:lnTo>
                    <a:pt x="2024356" y="30620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77035" y="8156151"/>
              <a:ext cx="306070" cy="2002155"/>
            </a:xfrm>
            <a:custGeom>
              <a:avLst/>
              <a:gdLst/>
              <a:ahLst/>
              <a:cxnLst/>
              <a:rect l="l" t="t" r="r" b="b"/>
              <a:pathLst>
                <a:path w="306070" h="2002154">
                  <a:moveTo>
                    <a:pt x="0" y="2002076"/>
                  </a:moveTo>
                  <a:lnTo>
                    <a:pt x="0" y="0"/>
                  </a:lnTo>
                  <a:lnTo>
                    <a:pt x="287350" y="188318"/>
                  </a:lnTo>
                  <a:lnTo>
                    <a:pt x="295295" y="194760"/>
                  </a:lnTo>
                  <a:lnTo>
                    <a:pt x="300973" y="202272"/>
                  </a:lnTo>
                  <a:lnTo>
                    <a:pt x="304382" y="211016"/>
                  </a:lnTo>
                  <a:lnTo>
                    <a:pt x="305519" y="221152"/>
                  </a:lnTo>
                  <a:lnTo>
                    <a:pt x="305519" y="1775936"/>
                  </a:lnTo>
                  <a:lnTo>
                    <a:pt x="291158" y="1811289"/>
                  </a:lnTo>
                  <a:lnTo>
                    <a:pt x="0" y="2002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761622" y="8139857"/>
              <a:ext cx="337185" cy="2035175"/>
            </a:xfrm>
            <a:custGeom>
              <a:avLst/>
              <a:gdLst/>
              <a:ahLst/>
              <a:cxnLst/>
              <a:rect l="l" t="t" r="r" b="b"/>
              <a:pathLst>
                <a:path w="337185" h="2035175">
                  <a:moveTo>
                    <a:pt x="13064" y="2034614"/>
                  </a:moveTo>
                  <a:lnTo>
                    <a:pt x="3107" y="2029232"/>
                  </a:lnTo>
                  <a:lnTo>
                    <a:pt x="0" y="2023998"/>
                  </a:lnTo>
                  <a:lnTo>
                    <a:pt x="0" y="10615"/>
                  </a:lnTo>
                  <a:lnTo>
                    <a:pt x="3102" y="5381"/>
                  </a:lnTo>
                  <a:lnTo>
                    <a:pt x="8083" y="2715"/>
                  </a:lnTo>
                  <a:lnTo>
                    <a:pt x="13059" y="0"/>
                  </a:lnTo>
                  <a:lnTo>
                    <a:pt x="19111" y="246"/>
                  </a:lnTo>
                  <a:lnTo>
                    <a:pt x="87088" y="44783"/>
                  </a:lnTo>
                  <a:lnTo>
                    <a:pt x="30824" y="44783"/>
                  </a:lnTo>
                  <a:lnTo>
                    <a:pt x="30824" y="1989781"/>
                  </a:lnTo>
                  <a:lnTo>
                    <a:pt x="87157" y="1989781"/>
                  </a:lnTo>
                  <a:lnTo>
                    <a:pt x="19115" y="2034367"/>
                  </a:lnTo>
                  <a:lnTo>
                    <a:pt x="13064" y="2034614"/>
                  </a:lnTo>
                  <a:close/>
                </a:path>
                <a:path w="337185" h="2035175">
                  <a:moveTo>
                    <a:pt x="87157" y="1989781"/>
                  </a:moveTo>
                  <a:lnTo>
                    <a:pt x="30824" y="1989781"/>
                  </a:lnTo>
                  <a:lnTo>
                    <a:pt x="298127" y="1814647"/>
                  </a:lnTo>
                  <a:lnTo>
                    <a:pt x="300706" y="1812918"/>
                  </a:lnTo>
                  <a:lnTo>
                    <a:pt x="305652" y="1730662"/>
                  </a:lnTo>
                  <a:lnTo>
                    <a:pt x="305750" y="1652650"/>
                  </a:lnTo>
                  <a:lnTo>
                    <a:pt x="305862" y="1226595"/>
                  </a:lnTo>
                  <a:lnTo>
                    <a:pt x="305519" y="228559"/>
                  </a:lnTo>
                  <a:lnTo>
                    <a:pt x="301678" y="222337"/>
                  </a:lnTo>
                  <a:lnTo>
                    <a:pt x="30824" y="44783"/>
                  </a:lnTo>
                  <a:lnTo>
                    <a:pt x="87088" y="44783"/>
                  </a:lnTo>
                  <a:lnTo>
                    <a:pt x="311226" y="191675"/>
                  </a:lnTo>
                  <a:lnTo>
                    <a:pt x="334786" y="223309"/>
                  </a:lnTo>
                  <a:lnTo>
                    <a:pt x="336636" y="1226595"/>
                  </a:lnTo>
                  <a:lnTo>
                    <a:pt x="336562" y="1652650"/>
                  </a:lnTo>
                  <a:lnTo>
                    <a:pt x="336476" y="1730662"/>
                  </a:lnTo>
                  <a:lnTo>
                    <a:pt x="336344" y="1792279"/>
                  </a:lnTo>
                  <a:lnTo>
                    <a:pt x="324535" y="1831343"/>
                  </a:lnTo>
                  <a:lnTo>
                    <a:pt x="315018" y="1840470"/>
                  </a:lnTo>
                  <a:lnTo>
                    <a:pt x="87157" y="198978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471747" y="8156151"/>
              <a:ext cx="306070" cy="2002155"/>
            </a:xfrm>
            <a:custGeom>
              <a:avLst/>
              <a:gdLst/>
              <a:ahLst/>
              <a:cxnLst/>
              <a:rect l="l" t="t" r="r" b="b"/>
              <a:pathLst>
                <a:path w="306069" h="2002154">
                  <a:moveTo>
                    <a:pt x="305519" y="2002076"/>
                  </a:moveTo>
                  <a:lnTo>
                    <a:pt x="14361" y="1811289"/>
                  </a:lnTo>
                  <a:lnTo>
                    <a:pt x="0" y="1775936"/>
                  </a:lnTo>
                  <a:lnTo>
                    <a:pt x="0" y="221152"/>
                  </a:lnTo>
                  <a:lnTo>
                    <a:pt x="305519" y="0"/>
                  </a:lnTo>
                  <a:lnTo>
                    <a:pt x="305519" y="20020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455992" y="8139857"/>
              <a:ext cx="337185" cy="2035175"/>
            </a:xfrm>
            <a:custGeom>
              <a:avLst/>
              <a:gdLst/>
              <a:ahLst/>
              <a:cxnLst/>
              <a:rect l="l" t="t" r="r" b="b"/>
              <a:pathLst>
                <a:path w="337185" h="2035175">
                  <a:moveTo>
                    <a:pt x="323621" y="2034614"/>
                  </a:moveTo>
                  <a:lnTo>
                    <a:pt x="21667" y="1840470"/>
                  </a:lnTo>
                  <a:lnTo>
                    <a:pt x="1633" y="1805871"/>
                  </a:lnTo>
                  <a:lnTo>
                    <a:pt x="209" y="1730670"/>
                  </a:lnTo>
                  <a:lnTo>
                    <a:pt x="111" y="1652744"/>
                  </a:lnTo>
                  <a:lnTo>
                    <a:pt x="0" y="1226664"/>
                  </a:lnTo>
                  <a:lnTo>
                    <a:pt x="342" y="237446"/>
                  </a:lnTo>
                  <a:lnTo>
                    <a:pt x="14434" y="200674"/>
                  </a:lnTo>
                  <a:lnTo>
                    <a:pt x="317575" y="296"/>
                  </a:lnTo>
                  <a:lnTo>
                    <a:pt x="323626" y="0"/>
                  </a:lnTo>
                  <a:lnTo>
                    <a:pt x="333584" y="5431"/>
                  </a:lnTo>
                  <a:lnTo>
                    <a:pt x="336686" y="10615"/>
                  </a:lnTo>
                  <a:lnTo>
                    <a:pt x="336686" y="44832"/>
                  </a:lnTo>
                  <a:lnTo>
                    <a:pt x="305862" y="44832"/>
                  </a:lnTo>
                  <a:lnTo>
                    <a:pt x="35008" y="222337"/>
                  </a:lnTo>
                  <a:lnTo>
                    <a:pt x="31166" y="228608"/>
                  </a:lnTo>
                  <a:lnTo>
                    <a:pt x="30874" y="1226664"/>
                  </a:lnTo>
                  <a:lnTo>
                    <a:pt x="30948" y="1652744"/>
                  </a:lnTo>
                  <a:lnTo>
                    <a:pt x="31033" y="1730670"/>
                  </a:lnTo>
                  <a:lnTo>
                    <a:pt x="31181" y="1796921"/>
                  </a:lnTo>
                  <a:lnTo>
                    <a:pt x="305862" y="1989831"/>
                  </a:lnTo>
                  <a:lnTo>
                    <a:pt x="336686" y="1989831"/>
                  </a:lnTo>
                  <a:lnTo>
                    <a:pt x="336686" y="2024048"/>
                  </a:lnTo>
                  <a:lnTo>
                    <a:pt x="333584" y="2029232"/>
                  </a:lnTo>
                  <a:lnTo>
                    <a:pt x="323621" y="2034614"/>
                  </a:lnTo>
                  <a:close/>
                </a:path>
                <a:path w="337185" h="2035175">
                  <a:moveTo>
                    <a:pt x="336686" y="1989831"/>
                  </a:moveTo>
                  <a:lnTo>
                    <a:pt x="305862" y="1989831"/>
                  </a:lnTo>
                  <a:lnTo>
                    <a:pt x="305862" y="44832"/>
                  </a:lnTo>
                  <a:lnTo>
                    <a:pt x="336686" y="44832"/>
                  </a:lnTo>
                  <a:lnTo>
                    <a:pt x="336686" y="1989831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777494" y="6154075"/>
              <a:ext cx="2000250" cy="306070"/>
            </a:xfrm>
            <a:custGeom>
              <a:avLst/>
              <a:gdLst/>
              <a:ahLst/>
              <a:cxnLst/>
              <a:rect l="l" t="t" r="r" b="b"/>
              <a:pathLst>
                <a:path w="2000250" h="306070">
                  <a:moveTo>
                    <a:pt x="1778883" y="305871"/>
                  </a:moveTo>
                  <a:lnTo>
                    <a:pt x="225865" y="305871"/>
                  </a:lnTo>
                  <a:lnTo>
                    <a:pt x="215974" y="305103"/>
                  </a:lnTo>
                  <a:lnTo>
                    <a:pt x="206070" y="302655"/>
                  </a:lnTo>
                  <a:lnTo>
                    <a:pt x="197241" y="298220"/>
                  </a:lnTo>
                  <a:lnTo>
                    <a:pt x="190577" y="291492"/>
                  </a:lnTo>
                  <a:lnTo>
                    <a:pt x="0" y="0"/>
                  </a:lnTo>
                  <a:lnTo>
                    <a:pt x="1999772" y="0"/>
                  </a:lnTo>
                  <a:lnTo>
                    <a:pt x="1811685" y="287681"/>
                  </a:lnTo>
                  <a:lnTo>
                    <a:pt x="1778883" y="3058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761246" y="6138645"/>
              <a:ext cx="2032635" cy="337185"/>
            </a:xfrm>
            <a:custGeom>
              <a:avLst/>
              <a:gdLst/>
              <a:ahLst/>
              <a:cxnLst/>
              <a:rect l="l" t="t" r="r" b="b"/>
              <a:pathLst>
                <a:path w="2032635" h="337185">
                  <a:moveTo>
                    <a:pt x="631349" y="337072"/>
                  </a:moveTo>
                  <a:lnTo>
                    <a:pt x="242068" y="336730"/>
                  </a:lnTo>
                  <a:lnTo>
                    <a:pt x="203044" y="324908"/>
                  </a:lnTo>
                  <a:lnTo>
                    <a:pt x="253" y="19132"/>
                  </a:lnTo>
                  <a:lnTo>
                    <a:pt x="0" y="13074"/>
                  </a:lnTo>
                  <a:lnTo>
                    <a:pt x="5382" y="3105"/>
                  </a:lnTo>
                  <a:lnTo>
                    <a:pt x="10586" y="0"/>
                  </a:lnTo>
                  <a:lnTo>
                    <a:pt x="2021677" y="0"/>
                  </a:lnTo>
                  <a:lnTo>
                    <a:pt x="2026880" y="3105"/>
                  </a:lnTo>
                  <a:lnTo>
                    <a:pt x="2032265" y="13079"/>
                  </a:lnTo>
                  <a:lnTo>
                    <a:pt x="2032011" y="19137"/>
                  </a:lnTo>
                  <a:lnTo>
                    <a:pt x="2024354" y="30859"/>
                  </a:lnTo>
                  <a:lnTo>
                    <a:pt x="44753" y="30859"/>
                  </a:lnTo>
                  <a:lnTo>
                    <a:pt x="221409" y="301052"/>
                  </a:lnTo>
                  <a:lnTo>
                    <a:pt x="224382" y="302449"/>
                  </a:lnTo>
                  <a:lnTo>
                    <a:pt x="232190" y="305219"/>
                  </a:lnTo>
                  <a:lnTo>
                    <a:pt x="237452" y="305856"/>
                  </a:lnTo>
                  <a:lnTo>
                    <a:pt x="1844326" y="306213"/>
                  </a:lnTo>
                  <a:lnTo>
                    <a:pt x="1840810" y="311583"/>
                  </a:lnTo>
                  <a:lnTo>
                    <a:pt x="1831838" y="322622"/>
                  </a:lnTo>
                  <a:lnTo>
                    <a:pt x="1821374" y="330476"/>
                  </a:lnTo>
                  <a:lnTo>
                    <a:pt x="1809208" y="335171"/>
                  </a:lnTo>
                  <a:lnTo>
                    <a:pt x="1795131" y="336730"/>
                  </a:lnTo>
                  <a:lnTo>
                    <a:pt x="631349" y="337072"/>
                  </a:lnTo>
                  <a:close/>
                </a:path>
                <a:path w="2032635" h="337185">
                  <a:moveTo>
                    <a:pt x="1844326" y="306213"/>
                  </a:moveTo>
                  <a:lnTo>
                    <a:pt x="807091" y="306213"/>
                  </a:lnTo>
                  <a:lnTo>
                    <a:pt x="1803964" y="305871"/>
                  </a:lnTo>
                  <a:lnTo>
                    <a:pt x="1810203" y="302024"/>
                  </a:lnTo>
                  <a:lnTo>
                    <a:pt x="1987524" y="30859"/>
                  </a:lnTo>
                  <a:lnTo>
                    <a:pt x="2024354" y="30859"/>
                  </a:lnTo>
                  <a:lnTo>
                    <a:pt x="1844326" y="3062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 txBox="1"/>
          <p:nvPr/>
        </p:nvSpPr>
        <p:spPr>
          <a:xfrm>
            <a:off x="1009980" y="852677"/>
            <a:ext cx="5534025" cy="41910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40"/>
              </a:spcBef>
            </a:pPr>
            <a:r>
              <a:rPr dirty="0" sz="1150" spc="-10" b="1">
                <a:latin typeface="Arimo"/>
                <a:cs typeface="Arimo"/>
              </a:rPr>
              <a:t>YÖNERGE:</a:t>
            </a:r>
            <a:endParaRPr sz="1150">
              <a:latin typeface="Arimo"/>
              <a:cs typeface="Arimo"/>
            </a:endParaRPr>
          </a:p>
          <a:p>
            <a:pPr algn="ctr">
              <a:lnSpc>
                <a:spcPct val="100000"/>
              </a:lnSpc>
              <a:spcBef>
                <a:spcPts val="220"/>
              </a:spcBef>
            </a:pPr>
            <a:r>
              <a:rPr dirty="0" sz="1050" spc="-10" b="1">
                <a:latin typeface="Arimo"/>
                <a:cs typeface="Arimo"/>
              </a:rPr>
              <a:t>Küp sembolünü makas ile kesiniz, ardından beyaz olan yerleri kıvırıp küpü</a:t>
            </a:r>
            <a:r>
              <a:rPr dirty="0" sz="1050" spc="105" b="1">
                <a:latin typeface="Arimo"/>
                <a:cs typeface="Arimo"/>
              </a:rPr>
              <a:t> </a:t>
            </a:r>
            <a:r>
              <a:rPr dirty="0" sz="1050" spc="-10" b="1">
                <a:latin typeface="Arimo"/>
                <a:cs typeface="Arimo"/>
              </a:rPr>
              <a:t>oluşturunuz!</a:t>
            </a:r>
            <a:endParaRPr sz="1050">
              <a:latin typeface="Arimo"/>
              <a:cs typeface="Arimo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73348" y="9767971"/>
            <a:ext cx="347345" cy="787400"/>
          </a:xfrm>
          <a:prstGeom prst="rect">
            <a:avLst/>
          </a:prstGeom>
        </p:spPr>
        <p:txBody>
          <a:bodyPr wrap="square" lIns="0" tIns="304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50" spc="-290">
                <a:latin typeface="Arial Black"/>
                <a:cs typeface="Arial Black"/>
              </a:rPr>
              <a:t>Pdr</a:t>
            </a:r>
            <a:r>
              <a:rPr dirty="0" sz="1750" spc="-290">
                <a:solidFill>
                  <a:srgbClr val="FF1616"/>
                </a:solidFill>
                <a:latin typeface="Arial Black"/>
                <a:cs typeface="Arial Black"/>
              </a:rPr>
              <a:t>Tube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8"/>
            <a:ext cx="3479462" cy="3779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253" y="3138098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0" y="4807641"/>
            <a:ext cx="7556500" cy="5116830"/>
            <a:chOff x="0" y="4807641"/>
            <a:chExt cx="7556500" cy="5116830"/>
          </a:xfrm>
        </p:grpSpPr>
        <p:sp>
          <p:nvSpPr>
            <p:cNvPr id="52" name="object 52"/>
            <p:cNvSpPr/>
            <p:nvPr/>
          </p:nvSpPr>
          <p:spPr>
            <a:xfrm>
              <a:off x="3824613" y="7228977"/>
              <a:ext cx="3731378" cy="26952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0" y="4807641"/>
              <a:ext cx="3781287" cy="3064489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 rot="480000">
            <a:off x="5124244" y="1086327"/>
            <a:ext cx="882241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S</a:t>
            </a: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505">
                <a:solidFill>
                  <a:srgbClr val="03989D"/>
                </a:solidFill>
                <a:latin typeface="Verdana"/>
                <a:cs typeface="Verdana"/>
              </a:rPr>
              <a:t>Ğ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420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 rot="480000">
            <a:off x="5091448" y="1500986"/>
            <a:ext cx="830524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S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</a:t>
            </a: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C</a:t>
            </a:r>
            <a:r>
              <a:rPr dirty="0" sz="2350" spc="-5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350" spc="-420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87089" y="28630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 txBox="1"/>
          <p:nvPr/>
        </p:nvSpPr>
        <p:spPr>
          <a:xfrm>
            <a:off x="1426364" y="2700795"/>
            <a:ext cx="3850640" cy="175768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600"/>
              </a:spcBef>
            </a:pPr>
            <a:r>
              <a:rPr dirty="0" sz="1200" spc="10" b="1">
                <a:latin typeface="Roboto"/>
                <a:cs typeface="Roboto"/>
              </a:rPr>
              <a:t>Aile </a:t>
            </a:r>
            <a:r>
              <a:rPr dirty="0" sz="1200" spc="5" b="1">
                <a:latin typeface="Roboto"/>
                <a:cs typeface="Roboto"/>
              </a:rPr>
              <a:t>bireyleri ikişerli</a:t>
            </a:r>
            <a:r>
              <a:rPr dirty="0" sz="1200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eşleşecektir.</a:t>
            </a:r>
            <a:endParaRPr sz="1200">
              <a:latin typeface="Roboto"/>
              <a:cs typeface="Roboto"/>
            </a:endParaRPr>
          </a:p>
          <a:p>
            <a:pPr algn="just" marL="12700" marR="457834">
              <a:lnSpc>
                <a:spcPct val="135300"/>
              </a:lnSpc>
            </a:pP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Önce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 kişi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aklında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şey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tutacaktır!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Ardından  karşısındaki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kişi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bunu bulmaya</a:t>
            </a:r>
            <a:r>
              <a:rPr dirty="0" sz="1200" spc="-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çalışacaktır!</a:t>
            </a:r>
            <a:endParaRPr sz="1200">
              <a:latin typeface="Roboto"/>
              <a:cs typeface="Roboto"/>
            </a:endParaRPr>
          </a:p>
          <a:p>
            <a:pPr algn="just" marL="12700" marR="5080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Örneğin; "Eşya mısın? Hayvan mısın? Renk misin?" vb.  </a:t>
            </a:r>
            <a:r>
              <a:rPr dirty="0" sz="1200" spc="5" b="1">
                <a:latin typeface="Roboto"/>
                <a:cs typeface="Roboto"/>
              </a:rPr>
              <a:t>soruları sorar. </a:t>
            </a:r>
            <a:r>
              <a:rPr dirty="0" sz="1200" spc="10" b="1">
                <a:latin typeface="Roboto"/>
                <a:cs typeface="Roboto"/>
              </a:rPr>
              <a:t>Eğer sorular akılda tutulan şeye yakınsa  "sıcak veya çok sıcak" </a:t>
            </a:r>
            <a:r>
              <a:rPr dirty="0" sz="1200" spc="5" b="1">
                <a:latin typeface="Roboto"/>
                <a:cs typeface="Roboto"/>
              </a:rPr>
              <a:t>diyecektir! </a:t>
            </a:r>
            <a:r>
              <a:rPr dirty="0" sz="1200" spc="10" b="1">
                <a:latin typeface="Roboto"/>
                <a:cs typeface="Roboto"/>
              </a:rPr>
              <a:t>Yakın değilse "soğuk  veya çok soğuk" diyerek ipucu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verecektir!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1287089" y="3110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7089" y="360533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 rot="480000">
            <a:off x="5025084" y="257720"/>
            <a:ext cx="149057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54">
                <a:solidFill>
                  <a:srgbClr val="FF1616"/>
                </a:solidFill>
                <a:latin typeface="Verdana"/>
                <a:cs typeface="Verdana"/>
              </a:rPr>
              <a:t>7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4020" y="534719"/>
            <a:ext cx="1428143" cy="1191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63" name="object 63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98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47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21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86"/>
                </a:lnTo>
                <a:lnTo>
                  <a:pt x="1257261" y="2177846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818765" y="883012"/>
            <a:ext cx="1057910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46379" marR="5080" indent="-234315">
              <a:lnSpc>
                <a:spcPct val="103899"/>
              </a:lnSpc>
              <a:spcBef>
                <a:spcPts val="50"/>
              </a:spcBef>
            </a:pPr>
            <a:r>
              <a:rPr dirty="0" sz="1850" spc="20">
                <a:latin typeface="Trebuchet MS"/>
                <a:cs typeface="Trebuchet MS"/>
              </a:rPr>
              <a:t>31</a:t>
            </a:r>
            <a:r>
              <a:rPr dirty="0" sz="1850" spc="-135">
                <a:latin typeface="Trebuchet MS"/>
                <a:cs typeface="Trebuchet MS"/>
              </a:rPr>
              <a:t>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245">
                <a:latin typeface="Trebuchet MS"/>
                <a:cs typeface="Trebuchet MS"/>
              </a:rPr>
              <a:t>SALI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90764" y="3925158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32176" y="8947237"/>
            <a:ext cx="1563370" cy="12630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999"/>
              </a:lnSpc>
              <a:spcBef>
                <a:spcPts val="90"/>
              </a:spcBef>
            </a:pPr>
            <a:r>
              <a:rPr dirty="0" sz="1400" spc="10" b="1">
                <a:solidFill>
                  <a:srgbClr val="FFFFFF"/>
                </a:solidFill>
                <a:latin typeface="Roboto"/>
                <a:cs typeface="Roboto"/>
              </a:rPr>
              <a:t>Çocuklarda</a:t>
            </a:r>
            <a:r>
              <a:rPr dirty="0" sz="1400" spc="-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10" b="1">
                <a:solidFill>
                  <a:srgbClr val="FFFFFF"/>
                </a:solidFill>
                <a:latin typeface="Roboto"/>
                <a:cs typeface="Roboto"/>
              </a:rPr>
              <a:t>tahmin  etme </a:t>
            </a: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becerisi </a:t>
            </a:r>
            <a:r>
              <a:rPr dirty="0" sz="1400" spc="10" b="1">
                <a:solidFill>
                  <a:srgbClr val="FFFFFF"/>
                </a:solidFill>
                <a:latin typeface="Roboto"/>
                <a:cs typeface="Roboto"/>
              </a:rPr>
              <a:t>ve  kısmi </a:t>
            </a: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olarak  </a:t>
            </a:r>
            <a:r>
              <a:rPr dirty="0" sz="1400" spc="10" b="1">
                <a:solidFill>
                  <a:srgbClr val="FFFFFF"/>
                </a:solidFill>
                <a:latin typeface="Roboto"/>
                <a:cs typeface="Roboto"/>
              </a:rPr>
              <a:t>problem çözme  </a:t>
            </a: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becerisi</a:t>
            </a:r>
            <a:r>
              <a:rPr dirty="0" sz="1400" spc="-5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400" spc="5" b="1">
                <a:solidFill>
                  <a:srgbClr val="FFFFFF"/>
                </a:solidFill>
                <a:latin typeface="Roboto"/>
                <a:cs typeface="Roboto"/>
              </a:rPr>
              <a:t>geliştirilir!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83" name="object 83"/>
          <p:cNvSpPr txBox="1"/>
          <p:nvPr/>
        </p:nvSpPr>
        <p:spPr>
          <a:xfrm rot="19620000">
            <a:off x="4433471" y="7225360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9860000">
            <a:off x="4524781" y="7170333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20040000">
            <a:off x="4611450" y="7124284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20280000">
            <a:off x="4701094" y="7083870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20520000">
            <a:off x="4796727" y="7046975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20760000">
            <a:off x="4899955" y="7017507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0940000">
            <a:off x="4973500" y="7001448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1240000">
            <a:off x="5103074" y="6978358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1540000">
            <a:off x="5229960" y="6969567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120000">
            <a:off x="5335060" y="6969760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300000">
            <a:off x="5431499" y="6976348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540000">
            <a:off x="5528276" y="6989263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720000">
            <a:off x="5621804" y="7007399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960000">
            <a:off x="5712790" y="7032294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1200000">
            <a:off x="5810612" y="7064116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1380000">
            <a:off x="5895540" y="7098909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1620000">
            <a:off x="5980245" y="7139783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1860000">
            <a:off x="6065505" y="7187774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3071646" y="7410754"/>
            <a:ext cx="495300" cy="523240"/>
          </a:xfrm>
          <a:custGeom>
            <a:avLst/>
            <a:gdLst/>
            <a:ahLst/>
            <a:cxnLst/>
            <a:rect l="l" t="t" r="r" b="b"/>
            <a:pathLst>
              <a:path w="495300" h="523240">
                <a:moveTo>
                  <a:pt x="247389" y="522812"/>
                </a:moveTo>
                <a:lnTo>
                  <a:pt x="197703" y="517762"/>
                </a:lnTo>
                <a:lnTo>
                  <a:pt x="151346" y="503287"/>
                </a:lnTo>
                <a:lnTo>
                  <a:pt x="109334" y="480404"/>
                </a:lnTo>
                <a:lnTo>
                  <a:pt x="72682" y="450128"/>
                </a:lnTo>
                <a:lnTo>
                  <a:pt x="42407" y="413476"/>
                </a:lnTo>
                <a:lnTo>
                  <a:pt x="19525" y="371463"/>
                </a:lnTo>
                <a:lnTo>
                  <a:pt x="5050" y="325105"/>
                </a:lnTo>
                <a:lnTo>
                  <a:pt x="0" y="275417"/>
                </a:lnTo>
                <a:lnTo>
                  <a:pt x="0" y="247395"/>
                </a:lnTo>
                <a:lnTo>
                  <a:pt x="5050" y="197707"/>
                </a:lnTo>
                <a:lnTo>
                  <a:pt x="19525" y="151349"/>
                </a:lnTo>
                <a:lnTo>
                  <a:pt x="42407" y="109336"/>
                </a:lnTo>
                <a:lnTo>
                  <a:pt x="72682" y="72684"/>
                </a:lnTo>
                <a:lnTo>
                  <a:pt x="109334" y="42408"/>
                </a:lnTo>
                <a:lnTo>
                  <a:pt x="151346" y="19525"/>
                </a:lnTo>
                <a:lnTo>
                  <a:pt x="197703" y="5050"/>
                </a:lnTo>
                <a:lnTo>
                  <a:pt x="247389" y="0"/>
                </a:lnTo>
                <a:lnTo>
                  <a:pt x="297076" y="5050"/>
                </a:lnTo>
                <a:lnTo>
                  <a:pt x="343433" y="19525"/>
                </a:lnTo>
                <a:lnTo>
                  <a:pt x="385445" y="42408"/>
                </a:lnTo>
                <a:lnTo>
                  <a:pt x="422097" y="72684"/>
                </a:lnTo>
                <a:lnTo>
                  <a:pt x="452372" y="109336"/>
                </a:lnTo>
                <a:lnTo>
                  <a:pt x="475254" y="151349"/>
                </a:lnTo>
                <a:lnTo>
                  <a:pt x="489729" y="197707"/>
                </a:lnTo>
                <a:lnTo>
                  <a:pt x="494779" y="247395"/>
                </a:lnTo>
                <a:lnTo>
                  <a:pt x="494779" y="275417"/>
                </a:lnTo>
                <a:lnTo>
                  <a:pt x="489763" y="325105"/>
                </a:lnTo>
                <a:lnTo>
                  <a:pt x="475313" y="371463"/>
                </a:lnTo>
                <a:lnTo>
                  <a:pt x="452445" y="413476"/>
                </a:lnTo>
                <a:lnTo>
                  <a:pt x="422175" y="450128"/>
                </a:lnTo>
                <a:lnTo>
                  <a:pt x="385519" y="480404"/>
                </a:lnTo>
                <a:lnTo>
                  <a:pt x="343492" y="503287"/>
                </a:lnTo>
                <a:lnTo>
                  <a:pt x="297110" y="517762"/>
                </a:lnTo>
                <a:lnTo>
                  <a:pt x="247389" y="5228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 txBox="1"/>
          <p:nvPr/>
        </p:nvSpPr>
        <p:spPr>
          <a:xfrm>
            <a:off x="4462069" y="7744002"/>
            <a:ext cx="191262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65">
              <a:lnSpc>
                <a:spcPct val="114500"/>
              </a:lnSpc>
              <a:spcBef>
                <a:spcPts val="100"/>
              </a:spcBef>
            </a:pPr>
            <a:r>
              <a:rPr dirty="0" sz="1200" spc="-10" b="1">
                <a:latin typeface="Roboto"/>
                <a:cs typeface="Roboto"/>
              </a:rPr>
              <a:t>Bu aktivite </a:t>
            </a:r>
            <a:r>
              <a:rPr dirty="0" sz="1200" spc="-5" b="1">
                <a:latin typeface="Roboto"/>
                <a:cs typeface="Roboto"/>
              </a:rPr>
              <a:t>için </a:t>
            </a:r>
            <a:r>
              <a:rPr dirty="0" sz="1200" spc="-10" b="1">
                <a:latin typeface="Roboto"/>
                <a:cs typeface="Roboto"/>
              </a:rPr>
              <a:t>herhangi </a:t>
            </a:r>
            <a:r>
              <a:rPr dirty="0" sz="1200" spc="-5" b="1">
                <a:latin typeface="Roboto"/>
                <a:cs typeface="Roboto"/>
              </a:rPr>
              <a:t>bir  </a:t>
            </a:r>
            <a:r>
              <a:rPr dirty="0" sz="1200" spc="-10" b="1">
                <a:latin typeface="Roboto"/>
                <a:cs typeface="Roboto"/>
              </a:rPr>
              <a:t>materyal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gerekmemektedir!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2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7"/>
            <a:ext cx="3479462" cy="377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253" y="3312901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859391" y="7400488"/>
            <a:ext cx="3697817" cy="26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 rot="480000">
            <a:off x="4436818" y="1086313"/>
            <a:ext cx="2256633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40">
                <a:solidFill>
                  <a:srgbClr val="03989D"/>
                </a:solidFill>
                <a:latin typeface="Verdana"/>
                <a:cs typeface="Verdana"/>
              </a:rPr>
              <a:t>KENDİ</a:t>
            </a:r>
            <a:r>
              <a:rPr dirty="0" sz="2350" spc="80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PUZZLE'mı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4725994" y="1500976"/>
            <a:ext cx="156153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20">
                <a:solidFill>
                  <a:srgbClr val="03989D"/>
                </a:solidFill>
                <a:latin typeface="Verdana"/>
                <a:cs typeface="Verdana"/>
              </a:rPr>
              <a:t>y</a:t>
            </a:r>
            <a:r>
              <a:rPr dirty="0" sz="2350" spc="140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350" spc="-75">
                <a:solidFill>
                  <a:srgbClr val="03989D"/>
                </a:solidFill>
                <a:latin typeface="Verdana"/>
                <a:cs typeface="Verdana"/>
              </a:rPr>
              <a:t>p</a:t>
            </a:r>
            <a:r>
              <a:rPr dirty="0" sz="2350">
                <a:solidFill>
                  <a:srgbClr val="03989D"/>
                </a:solidFill>
                <a:latin typeface="Verdana"/>
                <a:cs typeface="Verdana"/>
              </a:rPr>
              <a:t>ı</a:t>
            </a:r>
            <a:r>
              <a:rPr dirty="0" sz="2350" spc="20">
                <a:solidFill>
                  <a:srgbClr val="03989D"/>
                </a:solidFill>
                <a:latin typeface="Verdana"/>
                <a:cs typeface="Verdana"/>
              </a:rPr>
              <a:t>y</a:t>
            </a:r>
            <a:r>
              <a:rPr dirty="0" sz="2350" spc="-75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415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350" spc="-12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800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87089" y="286300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1426364" y="2700792"/>
            <a:ext cx="4006850" cy="225298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 spc="15" b="1">
                <a:latin typeface="Roboto"/>
                <a:cs typeface="Roboto"/>
              </a:rPr>
              <a:t>2 </a:t>
            </a:r>
            <a:r>
              <a:rPr dirty="0" sz="1200" spc="10" b="1">
                <a:latin typeface="Roboto"/>
                <a:cs typeface="Roboto"/>
              </a:rPr>
              <a:t>adet </a:t>
            </a:r>
            <a:r>
              <a:rPr dirty="0" sz="1200" spc="15" b="1">
                <a:latin typeface="Roboto"/>
                <a:cs typeface="Roboto"/>
              </a:rPr>
              <a:t>A4 </a:t>
            </a:r>
            <a:r>
              <a:rPr dirty="0" sz="1200" spc="10" b="1">
                <a:latin typeface="Roboto"/>
                <a:cs typeface="Roboto"/>
              </a:rPr>
              <a:t>kağıt</a:t>
            </a:r>
            <a:r>
              <a:rPr dirty="0" sz="1200" spc="-25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alınız!</a:t>
            </a:r>
            <a:endParaRPr sz="1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Her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iki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kağıda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da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aynı resimi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çizip</a:t>
            </a:r>
            <a:r>
              <a:rPr dirty="0" sz="1200" spc="-3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boyayınız!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35300"/>
              </a:lnSpc>
            </a:pPr>
            <a:r>
              <a:rPr dirty="0" sz="1200" spc="15" b="1">
                <a:latin typeface="Roboto"/>
                <a:cs typeface="Roboto"/>
              </a:rPr>
              <a:t>Bu </a:t>
            </a:r>
            <a:r>
              <a:rPr dirty="0" sz="1200" spc="10" b="1">
                <a:latin typeface="Roboto"/>
                <a:cs typeface="Roboto"/>
              </a:rPr>
              <a:t>işlemler </a:t>
            </a:r>
            <a:r>
              <a:rPr dirty="0" sz="1200" spc="5" b="1">
                <a:latin typeface="Roboto"/>
                <a:cs typeface="Roboto"/>
              </a:rPr>
              <a:t>bittikten </a:t>
            </a:r>
            <a:r>
              <a:rPr dirty="0" sz="1200" spc="10" b="1">
                <a:latin typeface="Roboto"/>
                <a:cs typeface="Roboto"/>
              </a:rPr>
              <a:t>sonra resmi </a:t>
            </a:r>
            <a:r>
              <a:rPr dirty="0" sz="1200" spc="5" b="1">
                <a:latin typeface="Roboto"/>
                <a:cs typeface="Roboto"/>
              </a:rPr>
              <a:t>çizdiğiniz </a:t>
            </a:r>
            <a:r>
              <a:rPr dirty="0" sz="1200" spc="15" b="1">
                <a:latin typeface="Roboto"/>
                <a:cs typeface="Roboto"/>
              </a:rPr>
              <a:t>A4  </a:t>
            </a:r>
            <a:r>
              <a:rPr dirty="0" sz="1200" spc="10" b="1">
                <a:latin typeface="Roboto"/>
                <a:cs typeface="Roboto"/>
              </a:rPr>
              <a:t>kağıtlarından </a:t>
            </a:r>
            <a:r>
              <a:rPr dirty="0" sz="1200" spc="5" b="1">
                <a:latin typeface="Roboto"/>
                <a:cs typeface="Roboto"/>
              </a:rPr>
              <a:t>birini </a:t>
            </a:r>
            <a:r>
              <a:rPr dirty="0" sz="1200" spc="15" b="1">
                <a:latin typeface="Roboto"/>
                <a:cs typeface="Roboto"/>
              </a:rPr>
              <a:t>makas </a:t>
            </a:r>
            <a:r>
              <a:rPr dirty="0" sz="1200" spc="5" b="1">
                <a:latin typeface="Roboto"/>
                <a:cs typeface="Roboto"/>
              </a:rPr>
              <a:t>ile </a:t>
            </a:r>
            <a:r>
              <a:rPr dirty="0" sz="1200" spc="10" b="1">
                <a:latin typeface="Roboto"/>
                <a:cs typeface="Roboto"/>
              </a:rPr>
              <a:t>Ek-3'te </a:t>
            </a:r>
            <a:r>
              <a:rPr dirty="0" sz="1200" spc="5" b="1">
                <a:latin typeface="Roboto"/>
                <a:cs typeface="Roboto"/>
              </a:rPr>
              <a:t>gösterildiği gibi </a:t>
            </a:r>
            <a:r>
              <a:rPr dirty="0" sz="1200" spc="10" b="1">
                <a:latin typeface="Roboto"/>
                <a:cs typeface="Roboto"/>
              </a:rPr>
              <a:t>4*3  boyutunda </a:t>
            </a:r>
            <a:r>
              <a:rPr dirty="0" sz="1200" spc="5" b="1">
                <a:latin typeface="Roboto"/>
                <a:cs typeface="Roboto"/>
              </a:rPr>
              <a:t>eşit </a:t>
            </a:r>
            <a:r>
              <a:rPr dirty="0" sz="1200" spc="10" b="1">
                <a:latin typeface="Roboto"/>
                <a:cs typeface="Roboto"/>
              </a:rPr>
              <a:t>parçalar olacak şekilde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kesiniz!</a:t>
            </a:r>
            <a:endParaRPr sz="1200">
              <a:latin typeface="Roboto"/>
              <a:cs typeface="Roboto"/>
            </a:endParaRPr>
          </a:p>
          <a:p>
            <a:pPr marL="12700" marR="593090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Ardından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parçaları karıştırıp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ailece birleştirmeye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çalışınız!</a:t>
            </a:r>
            <a:endParaRPr sz="1200">
              <a:latin typeface="Roboto"/>
              <a:cs typeface="Roboto"/>
            </a:endParaRPr>
          </a:p>
          <a:p>
            <a:pPr marL="12700" marR="392430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Doğru olup olmadığına </a:t>
            </a:r>
            <a:r>
              <a:rPr dirty="0" sz="1200" spc="5" b="1">
                <a:latin typeface="Roboto"/>
                <a:cs typeface="Roboto"/>
              </a:rPr>
              <a:t>ikinci </a:t>
            </a:r>
            <a:r>
              <a:rPr dirty="0" sz="1200" spc="15" b="1">
                <a:latin typeface="Roboto"/>
                <a:cs typeface="Roboto"/>
              </a:rPr>
              <a:t>A4 </a:t>
            </a:r>
            <a:r>
              <a:rPr dirty="0" sz="1200" spc="10" b="1">
                <a:latin typeface="Roboto"/>
                <a:cs typeface="Roboto"/>
              </a:rPr>
              <a:t>kağıdına </a:t>
            </a:r>
            <a:r>
              <a:rPr dirty="0" sz="1200" spc="5" b="1">
                <a:latin typeface="Roboto"/>
                <a:cs typeface="Roboto"/>
              </a:rPr>
              <a:t>çizdiğiniz  </a:t>
            </a:r>
            <a:r>
              <a:rPr dirty="0" sz="1200" spc="10" b="1">
                <a:latin typeface="Roboto"/>
                <a:cs typeface="Roboto"/>
              </a:rPr>
              <a:t>resime bakarak kontrol</a:t>
            </a:r>
            <a:r>
              <a:rPr dirty="0" sz="1200" spc="-10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ediniz!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287089" y="311044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287089" y="33578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87089" y="4100216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7089" y="459510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 rot="480000">
            <a:off x="5022904" y="257700"/>
            <a:ext cx="1494924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25">
                <a:solidFill>
                  <a:srgbClr val="FF1616"/>
                </a:solidFill>
                <a:latin typeface="Verdana"/>
                <a:cs typeface="Verdana"/>
              </a:rPr>
              <a:t>8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4020" y="534717"/>
            <a:ext cx="1428143" cy="1191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63" name="object 63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/>
          <p:nvPr/>
        </p:nvSpPr>
        <p:spPr>
          <a:xfrm>
            <a:off x="0" y="1998439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2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1" y="107496"/>
                </a:lnTo>
                <a:lnTo>
                  <a:pt x="97937" y="107757"/>
                </a:lnTo>
                <a:lnTo>
                  <a:pt x="86172" y="107824"/>
                </a:lnTo>
                <a:lnTo>
                  <a:pt x="74722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8" y="94456"/>
                </a:lnTo>
                <a:lnTo>
                  <a:pt x="207557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2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9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2" y="341030"/>
                </a:lnTo>
                <a:lnTo>
                  <a:pt x="484950" y="334757"/>
                </a:lnTo>
                <a:lnTo>
                  <a:pt x="474475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70" y="267344"/>
                </a:lnTo>
                <a:lnTo>
                  <a:pt x="388259" y="259552"/>
                </a:lnTo>
                <a:lnTo>
                  <a:pt x="404125" y="242355"/>
                </a:lnTo>
                <a:lnTo>
                  <a:pt x="412456" y="250293"/>
                </a:lnTo>
                <a:lnTo>
                  <a:pt x="421466" y="258000"/>
                </a:lnTo>
                <a:lnTo>
                  <a:pt x="430717" y="265392"/>
                </a:lnTo>
                <a:lnTo>
                  <a:pt x="439774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3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20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3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8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7" y="348635"/>
                </a:lnTo>
                <a:lnTo>
                  <a:pt x="570776" y="352853"/>
                </a:lnTo>
                <a:lnTo>
                  <a:pt x="581667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4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70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70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1" y="339478"/>
                </a:lnTo>
                <a:lnTo>
                  <a:pt x="776989" y="333582"/>
                </a:lnTo>
                <a:lnTo>
                  <a:pt x="790300" y="354478"/>
                </a:lnTo>
                <a:lnTo>
                  <a:pt x="778798" y="361588"/>
                </a:lnTo>
                <a:lnTo>
                  <a:pt x="767381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7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2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7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4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1" y="48412"/>
                </a:moveTo>
                <a:lnTo>
                  <a:pt x="1073539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1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8" y="635"/>
                </a:lnTo>
                <a:lnTo>
                  <a:pt x="1183636" y="178"/>
                </a:lnTo>
                <a:lnTo>
                  <a:pt x="1196070" y="0"/>
                </a:lnTo>
                <a:lnTo>
                  <a:pt x="1208578" y="378"/>
                </a:lnTo>
                <a:lnTo>
                  <a:pt x="1221195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8" y="19132"/>
                </a:lnTo>
                <a:lnTo>
                  <a:pt x="1311327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8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3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8" y="111415"/>
                </a:lnTo>
                <a:lnTo>
                  <a:pt x="1578981" y="110618"/>
                </a:lnTo>
                <a:lnTo>
                  <a:pt x="1567189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35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57"/>
                </a:lnTo>
                <a:lnTo>
                  <a:pt x="44005" y="2155202"/>
                </a:lnTo>
                <a:lnTo>
                  <a:pt x="46532" y="2148078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42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492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86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78"/>
                </a:lnTo>
                <a:lnTo>
                  <a:pt x="175234" y="2102459"/>
                </a:lnTo>
                <a:lnTo>
                  <a:pt x="181559" y="2105152"/>
                </a:lnTo>
                <a:lnTo>
                  <a:pt x="190411" y="2085492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34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57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84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57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39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31"/>
                </a:lnTo>
                <a:lnTo>
                  <a:pt x="445096" y="2269591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50"/>
                </a:lnTo>
                <a:lnTo>
                  <a:pt x="419023" y="2284082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18"/>
                </a:lnTo>
                <a:lnTo>
                  <a:pt x="574167" y="2236647"/>
                </a:lnTo>
                <a:lnTo>
                  <a:pt x="586689" y="2253475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54"/>
                </a:lnTo>
                <a:lnTo>
                  <a:pt x="654342" y="2154694"/>
                </a:lnTo>
                <a:lnTo>
                  <a:pt x="649249" y="2161819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896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14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898"/>
                </a:lnTo>
                <a:lnTo>
                  <a:pt x="681748" y="2114766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14"/>
                </a:lnTo>
                <a:close/>
              </a:path>
              <a:path w="2047239" h="2346960">
                <a:moveTo>
                  <a:pt x="763714" y="2014562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13"/>
                </a:lnTo>
                <a:lnTo>
                  <a:pt x="741832" y="2051773"/>
                </a:lnTo>
                <a:lnTo>
                  <a:pt x="752932" y="2032063"/>
                </a:lnTo>
                <a:lnTo>
                  <a:pt x="758228" y="2023021"/>
                </a:lnTo>
                <a:lnTo>
                  <a:pt x="763714" y="2014562"/>
                </a:lnTo>
                <a:close/>
              </a:path>
              <a:path w="2047239" h="2346960">
                <a:moveTo>
                  <a:pt x="813752" y="1948573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22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76"/>
                </a:lnTo>
                <a:lnTo>
                  <a:pt x="808405" y="1954555"/>
                </a:lnTo>
                <a:lnTo>
                  <a:pt x="813752" y="1948573"/>
                </a:lnTo>
                <a:close/>
              </a:path>
              <a:path w="2047239" h="2346960">
                <a:moveTo>
                  <a:pt x="875474" y="1894801"/>
                </a:moveTo>
                <a:lnTo>
                  <a:pt x="864641" y="1876729"/>
                </a:lnTo>
                <a:lnTo>
                  <a:pt x="829373" y="1902955"/>
                </a:lnTo>
                <a:lnTo>
                  <a:pt x="843572" y="1918538"/>
                </a:lnTo>
                <a:lnTo>
                  <a:pt x="875474" y="1894801"/>
                </a:lnTo>
                <a:close/>
              </a:path>
              <a:path w="2047239" h="2346960">
                <a:moveTo>
                  <a:pt x="948880" y="1863725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81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68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25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02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14"/>
                </a:lnTo>
                <a:lnTo>
                  <a:pt x="1062355" y="1886508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39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04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51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893"/>
                </a:moveTo>
                <a:lnTo>
                  <a:pt x="1197546" y="2031466"/>
                </a:lnTo>
                <a:lnTo>
                  <a:pt x="1193736" y="2021471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893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60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73"/>
                </a:lnTo>
                <a:lnTo>
                  <a:pt x="1257261" y="2177846"/>
                </a:lnTo>
                <a:lnTo>
                  <a:pt x="1253007" y="2168461"/>
                </a:lnTo>
                <a:lnTo>
                  <a:pt x="1248879" y="2158263"/>
                </a:lnTo>
                <a:lnTo>
                  <a:pt x="1229588" y="2167382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40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592"/>
                </a:lnTo>
                <a:lnTo>
                  <a:pt x="1297571" y="2244674"/>
                </a:lnTo>
                <a:lnTo>
                  <a:pt x="1287640" y="2231402"/>
                </a:lnTo>
                <a:lnTo>
                  <a:pt x="1270850" y="2243886"/>
                </a:lnTo>
                <a:lnTo>
                  <a:pt x="1280782" y="2257183"/>
                </a:lnTo>
                <a:lnTo>
                  <a:pt x="1286090" y="2263927"/>
                </a:lnTo>
                <a:lnTo>
                  <a:pt x="1291717" y="2270455"/>
                </a:lnTo>
                <a:lnTo>
                  <a:pt x="1297571" y="2276297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02"/>
                </a:lnTo>
                <a:lnTo>
                  <a:pt x="1349235" y="2322512"/>
                </a:lnTo>
                <a:lnTo>
                  <a:pt x="1359039" y="2328176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61"/>
                </a:moveTo>
                <a:lnTo>
                  <a:pt x="1454962" y="2326551"/>
                </a:lnTo>
                <a:lnTo>
                  <a:pt x="1447419" y="2326932"/>
                </a:lnTo>
                <a:lnTo>
                  <a:pt x="1442808" y="2327757"/>
                </a:lnTo>
                <a:lnTo>
                  <a:pt x="1436941" y="2326881"/>
                </a:lnTo>
                <a:lnTo>
                  <a:pt x="1421866" y="2327643"/>
                </a:lnTo>
                <a:lnTo>
                  <a:pt x="1414741" y="2325103"/>
                </a:lnTo>
                <a:lnTo>
                  <a:pt x="1410500" y="2343937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42"/>
                </a:lnTo>
                <a:lnTo>
                  <a:pt x="1456588" y="2346261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61"/>
                </a:lnTo>
                <a:lnTo>
                  <a:pt x="1511388" y="2314308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67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19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54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54"/>
                </a:moveTo>
                <a:lnTo>
                  <a:pt x="1658162" y="1729422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35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55"/>
                </a:lnTo>
                <a:lnTo>
                  <a:pt x="1636115" y="1739404"/>
                </a:lnTo>
                <a:lnTo>
                  <a:pt x="1640840" y="1750441"/>
                </a:lnTo>
                <a:lnTo>
                  <a:pt x="1662671" y="1740154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51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54"/>
                </a:lnTo>
                <a:lnTo>
                  <a:pt x="1688947" y="2127377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79"/>
                </a:lnTo>
                <a:lnTo>
                  <a:pt x="1690916" y="1791944"/>
                </a:lnTo>
                <a:lnTo>
                  <a:pt x="1684870" y="1782470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291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71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00"/>
                </a:moveTo>
                <a:lnTo>
                  <a:pt x="1697075" y="2031365"/>
                </a:lnTo>
                <a:lnTo>
                  <a:pt x="1695475" y="2040394"/>
                </a:lnTo>
                <a:lnTo>
                  <a:pt x="1693252" y="2049894"/>
                </a:lnTo>
                <a:lnTo>
                  <a:pt x="1690395" y="2059863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00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08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06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32"/>
                </a:lnTo>
                <a:lnTo>
                  <a:pt x="1716201" y="1349641"/>
                </a:lnTo>
                <a:lnTo>
                  <a:pt x="1707337" y="1358455"/>
                </a:lnTo>
                <a:lnTo>
                  <a:pt x="1699031" y="1367332"/>
                </a:lnTo>
                <a:lnTo>
                  <a:pt x="1691322" y="1375956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06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06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894"/>
                </a:lnTo>
                <a:lnTo>
                  <a:pt x="1765782" y="543788"/>
                </a:lnTo>
                <a:lnTo>
                  <a:pt x="1768297" y="549998"/>
                </a:lnTo>
                <a:lnTo>
                  <a:pt x="1768068" y="552983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63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293"/>
                </a:lnTo>
                <a:lnTo>
                  <a:pt x="1816303" y="610336"/>
                </a:lnTo>
                <a:lnTo>
                  <a:pt x="1810842" y="599541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42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52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24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38"/>
                </a:lnTo>
                <a:lnTo>
                  <a:pt x="1862340" y="1263865"/>
                </a:lnTo>
                <a:lnTo>
                  <a:pt x="1881492" y="1249426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58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86"/>
                </a:lnTo>
                <a:lnTo>
                  <a:pt x="1932749" y="69481"/>
                </a:lnTo>
                <a:lnTo>
                  <a:pt x="1928977" y="80086"/>
                </a:lnTo>
                <a:lnTo>
                  <a:pt x="1920646" y="102514"/>
                </a:lnTo>
                <a:lnTo>
                  <a:pt x="1942439" y="111760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75"/>
                </a:lnTo>
                <a:lnTo>
                  <a:pt x="1938223" y="1167295"/>
                </a:lnTo>
                <a:lnTo>
                  <a:pt x="1930476" y="1175689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31"/>
                </a:lnTo>
                <a:lnTo>
                  <a:pt x="1988210" y="1102741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31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72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43"/>
                </a:lnTo>
                <a:lnTo>
                  <a:pt x="2009635" y="918375"/>
                </a:lnTo>
                <a:lnTo>
                  <a:pt x="2013077" y="929741"/>
                </a:lnTo>
                <a:lnTo>
                  <a:pt x="2016264" y="940816"/>
                </a:lnTo>
                <a:lnTo>
                  <a:pt x="2019071" y="951433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11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24"/>
                </a:lnTo>
                <a:lnTo>
                  <a:pt x="2043582" y="1035380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643966" y="908539"/>
            <a:ext cx="140779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32080">
              <a:lnSpc>
                <a:spcPct val="103899"/>
              </a:lnSpc>
              <a:spcBef>
                <a:spcPts val="50"/>
              </a:spcBef>
            </a:pPr>
            <a:r>
              <a:rPr dirty="0" sz="1850" spc="80">
                <a:latin typeface="Trebuchet MS"/>
                <a:cs typeface="Trebuchet MS"/>
              </a:rPr>
              <a:t>01 </a:t>
            </a:r>
            <a:r>
              <a:rPr dirty="0" sz="1850" spc="170">
                <a:latin typeface="Trebuchet MS"/>
                <a:cs typeface="Trebuchet MS"/>
              </a:rPr>
              <a:t>ŞUBAT  </a:t>
            </a:r>
            <a:r>
              <a:rPr dirty="0" sz="1850" spc="325">
                <a:latin typeface="Trebuchet MS"/>
                <a:cs typeface="Trebuchet MS"/>
              </a:rPr>
              <a:t>Ç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225">
                <a:latin typeface="Trebuchet MS"/>
                <a:cs typeface="Trebuchet MS"/>
              </a:rPr>
              <a:t>R</a:t>
            </a:r>
            <a:r>
              <a:rPr dirty="0" sz="1850" spc="305">
                <a:latin typeface="Trebuchet MS"/>
                <a:cs typeface="Trebuchet MS"/>
              </a:rPr>
              <a:t>Ş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254">
                <a:latin typeface="Trebuchet MS"/>
                <a:cs typeface="Trebuchet MS"/>
              </a:rPr>
              <a:t>M</a:t>
            </a:r>
            <a:r>
              <a:rPr dirty="0" sz="1850" spc="190">
                <a:latin typeface="Trebuchet MS"/>
                <a:cs typeface="Trebuchet MS"/>
              </a:rPr>
              <a:t>B</a:t>
            </a:r>
            <a:r>
              <a:rPr dirty="0" sz="1850" spc="275"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7542" y="5000914"/>
            <a:ext cx="3663950" cy="3261360"/>
            <a:chOff x="7542" y="5000914"/>
            <a:chExt cx="3663950" cy="3261360"/>
          </a:xfrm>
        </p:grpSpPr>
        <p:sp>
          <p:nvSpPr>
            <p:cNvPr id="71" name="object 71"/>
            <p:cNvSpPr/>
            <p:nvPr/>
          </p:nvSpPr>
          <p:spPr>
            <a:xfrm>
              <a:off x="7542" y="5000914"/>
              <a:ext cx="3492323" cy="309298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3176345" y="7739237"/>
              <a:ext cx="495300" cy="523240"/>
            </a:xfrm>
            <a:custGeom>
              <a:avLst/>
              <a:gdLst/>
              <a:ahLst/>
              <a:cxnLst/>
              <a:rect l="l" t="t" r="r" b="b"/>
              <a:pathLst>
                <a:path w="495300" h="523240">
                  <a:moveTo>
                    <a:pt x="247389" y="522812"/>
                  </a:moveTo>
                  <a:lnTo>
                    <a:pt x="197703" y="517762"/>
                  </a:lnTo>
                  <a:lnTo>
                    <a:pt x="151346" y="503287"/>
                  </a:lnTo>
                  <a:lnTo>
                    <a:pt x="109334" y="480404"/>
                  </a:lnTo>
                  <a:lnTo>
                    <a:pt x="72682" y="450128"/>
                  </a:lnTo>
                  <a:lnTo>
                    <a:pt x="42407" y="413476"/>
                  </a:lnTo>
                  <a:lnTo>
                    <a:pt x="19525" y="371463"/>
                  </a:lnTo>
                  <a:lnTo>
                    <a:pt x="5050" y="325105"/>
                  </a:lnTo>
                  <a:lnTo>
                    <a:pt x="0" y="275417"/>
                  </a:lnTo>
                  <a:lnTo>
                    <a:pt x="0" y="247395"/>
                  </a:lnTo>
                  <a:lnTo>
                    <a:pt x="5050" y="197707"/>
                  </a:lnTo>
                  <a:lnTo>
                    <a:pt x="19525" y="151349"/>
                  </a:lnTo>
                  <a:lnTo>
                    <a:pt x="42407" y="109336"/>
                  </a:lnTo>
                  <a:lnTo>
                    <a:pt x="72682" y="72684"/>
                  </a:lnTo>
                  <a:lnTo>
                    <a:pt x="109334" y="42408"/>
                  </a:lnTo>
                  <a:lnTo>
                    <a:pt x="151346" y="19525"/>
                  </a:lnTo>
                  <a:lnTo>
                    <a:pt x="197703" y="5050"/>
                  </a:lnTo>
                  <a:lnTo>
                    <a:pt x="247389" y="0"/>
                  </a:lnTo>
                  <a:lnTo>
                    <a:pt x="297076" y="5050"/>
                  </a:lnTo>
                  <a:lnTo>
                    <a:pt x="343433" y="19525"/>
                  </a:lnTo>
                  <a:lnTo>
                    <a:pt x="385445" y="42408"/>
                  </a:lnTo>
                  <a:lnTo>
                    <a:pt x="422097" y="72684"/>
                  </a:lnTo>
                  <a:lnTo>
                    <a:pt x="452372" y="109336"/>
                  </a:lnTo>
                  <a:lnTo>
                    <a:pt x="475254" y="151349"/>
                  </a:lnTo>
                  <a:lnTo>
                    <a:pt x="489729" y="197707"/>
                  </a:lnTo>
                  <a:lnTo>
                    <a:pt x="494779" y="247395"/>
                  </a:lnTo>
                  <a:lnTo>
                    <a:pt x="494779" y="275417"/>
                  </a:lnTo>
                  <a:lnTo>
                    <a:pt x="489763" y="325105"/>
                  </a:lnTo>
                  <a:lnTo>
                    <a:pt x="475313" y="371463"/>
                  </a:lnTo>
                  <a:lnTo>
                    <a:pt x="452445" y="413476"/>
                  </a:lnTo>
                  <a:lnTo>
                    <a:pt x="422175" y="450128"/>
                  </a:lnTo>
                  <a:lnTo>
                    <a:pt x="385519" y="480404"/>
                  </a:lnTo>
                  <a:lnTo>
                    <a:pt x="343492" y="503287"/>
                  </a:lnTo>
                  <a:lnTo>
                    <a:pt x="297110" y="517762"/>
                  </a:lnTo>
                  <a:lnTo>
                    <a:pt x="247389" y="52281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/>
          <p:nvPr/>
        </p:nvSpPr>
        <p:spPr>
          <a:xfrm>
            <a:off x="4871984" y="4755977"/>
            <a:ext cx="2341180" cy="215082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90764" y="4099960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0760000">
            <a:off x="645188" y="8135817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6896" y="8933946"/>
            <a:ext cx="1693545" cy="11677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5300"/>
              </a:lnSpc>
              <a:spcBef>
                <a:spcPts val="90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Çocuklarda motor</a:t>
            </a:r>
            <a:r>
              <a:rPr dirty="0" sz="1300" spc="-8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kas 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gelişimi  desteklenerek, görsel  zekalarının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da 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gelişimi</a:t>
            </a: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sağlanır!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 rot="19620000">
            <a:off x="4468249" y="7396871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860000">
            <a:off x="4559559" y="7341844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0040000">
            <a:off x="4646258" y="729579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0280000">
            <a:off x="4735872" y="7255381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0520000">
            <a:off x="4831505" y="7218486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20760000">
            <a:off x="4934733" y="7189018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940000">
            <a:off x="5008277" y="7172960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1240000">
            <a:off x="5137882" y="7149869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540000">
            <a:off x="5264769" y="7141079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120000">
            <a:off x="5369838" y="7141302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466277" y="7147858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540000">
            <a:off x="5563053" y="7160774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720000">
            <a:off x="5656581" y="7178910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960000">
            <a:off x="5747568" y="7203805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200000">
            <a:off x="5845389" y="7235627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1380000">
            <a:off x="5930318" y="7270420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620000">
            <a:off x="6015023" y="7311294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860000">
            <a:off x="6100283" y="7359285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768825" y="7907278"/>
            <a:ext cx="1368425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300"/>
              </a:lnSpc>
              <a:spcBef>
                <a:spcPts val="100"/>
              </a:spcBef>
            </a:pPr>
            <a:r>
              <a:rPr dirty="0" sz="1300" spc="-5" b="1">
                <a:latin typeface="Roboto"/>
                <a:cs typeface="Roboto"/>
              </a:rPr>
              <a:t>2 </a:t>
            </a:r>
            <a:r>
              <a:rPr dirty="0" sz="1300" spc="-10" b="1">
                <a:latin typeface="Roboto"/>
                <a:cs typeface="Roboto"/>
              </a:rPr>
              <a:t>adet A4 Kağıt  Boyama</a:t>
            </a:r>
            <a:r>
              <a:rPr dirty="0" sz="1300" spc="-65" b="1">
                <a:latin typeface="Roboto"/>
                <a:cs typeface="Roboto"/>
              </a:rPr>
              <a:t> </a:t>
            </a:r>
            <a:r>
              <a:rPr dirty="0" sz="1300" spc="-10" b="1">
                <a:latin typeface="Roboto"/>
                <a:cs typeface="Roboto"/>
              </a:rPr>
              <a:t>Kalemleri  Makas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29"/>
                </a:moveTo>
                <a:lnTo>
                  <a:pt x="82723" y="547329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29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3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40110" y="2671577"/>
            <a:ext cx="4257040" cy="5782310"/>
            <a:chOff x="1640110" y="2671577"/>
            <a:chExt cx="4257040" cy="5782310"/>
          </a:xfrm>
        </p:grpSpPr>
        <p:sp>
          <p:nvSpPr>
            <p:cNvPr id="3" name="object 3"/>
            <p:cNvSpPr/>
            <p:nvPr/>
          </p:nvSpPr>
          <p:spPr>
            <a:xfrm>
              <a:off x="1695064" y="2717464"/>
              <a:ext cx="4156075" cy="5690235"/>
            </a:xfrm>
            <a:custGeom>
              <a:avLst/>
              <a:gdLst/>
              <a:ahLst/>
              <a:cxnLst/>
              <a:rect l="l" t="t" r="r" b="b"/>
              <a:pathLst>
                <a:path w="4156075" h="5690234">
                  <a:moveTo>
                    <a:pt x="4156006" y="5689976"/>
                  </a:moveTo>
                  <a:lnTo>
                    <a:pt x="0" y="5689976"/>
                  </a:lnTo>
                  <a:lnTo>
                    <a:pt x="0" y="971265"/>
                  </a:lnTo>
                  <a:lnTo>
                    <a:pt x="970382" y="0"/>
                  </a:lnTo>
                  <a:lnTo>
                    <a:pt x="4156006" y="0"/>
                  </a:lnTo>
                  <a:lnTo>
                    <a:pt x="4156006" y="5689976"/>
                  </a:lnTo>
                  <a:close/>
                </a:path>
              </a:pathLst>
            </a:custGeom>
            <a:solidFill>
              <a:srgbClr val="F4EFE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2526411" y="4792611"/>
              <a:ext cx="2488565" cy="1471295"/>
            </a:xfrm>
            <a:custGeom>
              <a:avLst/>
              <a:gdLst/>
              <a:ahLst/>
              <a:cxnLst/>
              <a:rect l="l" t="t" r="r" b="b"/>
              <a:pathLst>
                <a:path w="2488565" h="1471295">
                  <a:moveTo>
                    <a:pt x="1165174" y="1359090"/>
                  </a:moveTo>
                  <a:lnTo>
                    <a:pt x="1158582" y="1312913"/>
                  </a:lnTo>
                  <a:lnTo>
                    <a:pt x="1087602" y="1123569"/>
                  </a:lnTo>
                  <a:lnTo>
                    <a:pt x="1000836" y="892111"/>
                  </a:lnTo>
                  <a:lnTo>
                    <a:pt x="831253" y="439762"/>
                  </a:lnTo>
                  <a:lnTo>
                    <a:pt x="752856" y="230644"/>
                  </a:lnTo>
                  <a:lnTo>
                    <a:pt x="752856" y="892111"/>
                  </a:lnTo>
                  <a:lnTo>
                    <a:pt x="412318" y="892111"/>
                  </a:lnTo>
                  <a:lnTo>
                    <a:pt x="582587" y="439762"/>
                  </a:lnTo>
                  <a:lnTo>
                    <a:pt x="752856" y="892111"/>
                  </a:lnTo>
                  <a:lnTo>
                    <a:pt x="752856" y="230644"/>
                  </a:lnTo>
                  <a:lnTo>
                    <a:pt x="694004" y="73647"/>
                  </a:lnTo>
                  <a:lnTo>
                    <a:pt x="649363" y="18694"/>
                  </a:lnTo>
                  <a:lnTo>
                    <a:pt x="582599" y="0"/>
                  </a:lnTo>
                  <a:lnTo>
                    <a:pt x="548335" y="4127"/>
                  </a:lnTo>
                  <a:lnTo>
                    <a:pt x="490080" y="42316"/>
                  </a:lnTo>
                  <a:lnTo>
                    <a:pt x="6604" y="1312913"/>
                  </a:lnTo>
                  <a:lnTo>
                    <a:pt x="0" y="1359077"/>
                  </a:lnTo>
                  <a:lnTo>
                    <a:pt x="10541" y="1402867"/>
                  </a:lnTo>
                  <a:lnTo>
                    <a:pt x="36449" y="1439557"/>
                  </a:lnTo>
                  <a:lnTo>
                    <a:pt x="75971" y="1464411"/>
                  </a:lnTo>
                  <a:lnTo>
                    <a:pt x="115925" y="1470723"/>
                  </a:lnTo>
                  <a:lnTo>
                    <a:pt x="149847" y="1465732"/>
                  </a:lnTo>
                  <a:lnTo>
                    <a:pt x="180822" y="1451267"/>
                  </a:lnTo>
                  <a:lnTo>
                    <a:pt x="206667" y="1428115"/>
                  </a:lnTo>
                  <a:lnTo>
                    <a:pt x="225221" y="1397076"/>
                  </a:lnTo>
                  <a:lnTo>
                    <a:pt x="328231" y="1123569"/>
                  </a:lnTo>
                  <a:lnTo>
                    <a:pt x="839012" y="1123569"/>
                  </a:lnTo>
                  <a:lnTo>
                    <a:pt x="942073" y="1397076"/>
                  </a:lnTo>
                  <a:lnTo>
                    <a:pt x="984631" y="1451267"/>
                  </a:lnTo>
                  <a:lnTo>
                    <a:pt x="1049286" y="1470723"/>
                  </a:lnTo>
                  <a:lnTo>
                    <a:pt x="1060259" y="1470329"/>
                  </a:lnTo>
                  <a:lnTo>
                    <a:pt x="1128699" y="1439570"/>
                  </a:lnTo>
                  <a:lnTo>
                    <a:pt x="1154633" y="1402880"/>
                  </a:lnTo>
                  <a:lnTo>
                    <a:pt x="1165174" y="1359090"/>
                  </a:lnTo>
                  <a:close/>
                </a:path>
                <a:path w="2488565" h="1471295">
                  <a:moveTo>
                    <a:pt x="2488133" y="1063447"/>
                  </a:moveTo>
                  <a:lnTo>
                    <a:pt x="2474938" y="1024305"/>
                  </a:lnTo>
                  <a:lnTo>
                    <a:pt x="2449195" y="992619"/>
                  </a:lnTo>
                  <a:lnTo>
                    <a:pt x="2413762" y="971397"/>
                  </a:lnTo>
                  <a:lnTo>
                    <a:pt x="2371636" y="963676"/>
                  </a:lnTo>
                  <a:lnTo>
                    <a:pt x="2371509" y="963650"/>
                  </a:lnTo>
                  <a:lnTo>
                    <a:pt x="2350516" y="963650"/>
                  </a:lnTo>
                  <a:lnTo>
                    <a:pt x="2350516" y="443979"/>
                  </a:lnTo>
                  <a:lnTo>
                    <a:pt x="2350516" y="179400"/>
                  </a:lnTo>
                  <a:lnTo>
                    <a:pt x="2343416" y="135331"/>
                  </a:lnTo>
                  <a:lnTo>
                    <a:pt x="2323642" y="97066"/>
                  </a:lnTo>
                  <a:lnTo>
                    <a:pt x="2293493" y="66890"/>
                  </a:lnTo>
                  <a:lnTo>
                    <a:pt x="2255253" y="47104"/>
                  </a:lnTo>
                  <a:lnTo>
                    <a:pt x="2211235" y="39992"/>
                  </a:lnTo>
                  <a:lnTo>
                    <a:pt x="2180196" y="43497"/>
                  </a:lnTo>
                  <a:lnTo>
                    <a:pt x="2151075" y="53682"/>
                  </a:lnTo>
                  <a:lnTo>
                    <a:pt x="2124913" y="70040"/>
                  </a:lnTo>
                  <a:lnTo>
                    <a:pt x="2119312" y="75615"/>
                  </a:lnTo>
                  <a:lnTo>
                    <a:pt x="2119312" y="443979"/>
                  </a:lnTo>
                  <a:lnTo>
                    <a:pt x="2119312" y="963676"/>
                  </a:lnTo>
                  <a:lnTo>
                    <a:pt x="1700974" y="963676"/>
                  </a:lnTo>
                  <a:lnTo>
                    <a:pt x="2119312" y="443979"/>
                  </a:lnTo>
                  <a:lnTo>
                    <a:pt x="2119312" y="75615"/>
                  </a:lnTo>
                  <a:lnTo>
                    <a:pt x="2102764" y="92075"/>
                  </a:lnTo>
                  <a:lnTo>
                    <a:pt x="1366761" y="1007884"/>
                  </a:lnTo>
                  <a:lnTo>
                    <a:pt x="1345501" y="1048880"/>
                  </a:lnTo>
                  <a:lnTo>
                    <a:pt x="1341551" y="1092822"/>
                  </a:lnTo>
                  <a:lnTo>
                    <a:pt x="1354950" y="1134808"/>
                  </a:lnTo>
                  <a:lnTo>
                    <a:pt x="1385697" y="1169885"/>
                  </a:lnTo>
                  <a:lnTo>
                    <a:pt x="1419860" y="1189609"/>
                  </a:lnTo>
                  <a:lnTo>
                    <a:pt x="1457172" y="1195120"/>
                  </a:lnTo>
                  <a:lnTo>
                    <a:pt x="2119338" y="1195120"/>
                  </a:lnTo>
                  <a:lnTo>
                    <a:pt x="2119338" y="1355013"/>
                  </a:lnTo>
                  <a:lnTo>
                    <a:pt x="2127847" y="1399667"/>
                  </a:lnTo>
                  <a:lnTo>
                    <a:pt x="2151291" y="1435900"/>
                  </a:lnTo>
                  <a:lnTo>
                    <a:pt x="2186546" y="1460614"/>
                  </a:lnTo>
                  <a:lnTo>
                    <a:pt x="2230488" y="1470660"/>
                  </a:lnTo>
                  <a:lnTo>
                    <a:pt x="2277072" y="1462036"/>
                  </a:lnTo>
                  <a:lnTo>
                    <a:pt x="2315248" y="1435874"/>
                  </a:lnTo>
                  <a:lnTo>
                    <a:pt x="2341054" y="1396873"/>
                  </a:lnTo>
                  <a:lnTo>
                    <a:pt x="2350528" y="1349794"/>
                  </a:lnTo>
                  <a:lnTo>
                    <a:pt x="2350528" y="1195108"/>
                  </a:lnTo>
                  <a:lnTo>
                    <a:pt x="2369324" y="1195108"/>
                  </a:lnTo>
                  <a:lnTo>
                    <a:pt x="2408593" y="1188745"/>
                  </a:lnTo>
                  <a:lnTo>
                    <a:pt x="2443124" y="1170800"/>
                  </a:lnTo>
                  <a:lnTo>
                    <a:pt x="2469921" y="1142987"/>
                  </a:lnTo>
                  <a:lnTo>
                    <a:pt x="2485910" y="1106995"/>
                  </a:lnTo>
                  <a:lnTo>
                    <a:pt x="2488133" y="1063447"/>
                  </a:lnTo>
                  <a:close/>
                </a:path>
              </a:pathLst>
            </a:custGeom>
            <a:solidFill>
              <a:srgbClr val="FBC2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695064" y="3459295"/>
              <a:ext cx="229235" cy="4948555"/>
            </a:xfrm>
            <a:custGeom>
              <a:avLst/>
              <a:gdLst/>
              <a:ahLst/>
              <a:cxnLst/>
              <a:rect l="l" t="t" r="r" b="b"/>
              <a:pathLst>
                <a:path w="229235" h="4948555">
                  <a:moveTo>
                    <a:pt x="229226" y="4948146"/>
                  </a:moveTo>
                  <a:lnTo>
                    <a:pt x="0" y="4948146"/>
                  </a:lnTo>
                  <a:lnTo>
                    <a:pt x="0" y="229434"/>
                  </a:lnTo>
                  <a:lnTo>
                    <a:pt x="229226" y="0"/>
                  </a:lnTo>
                  <a:lnTo>
                    <a:pt x="229226" y="49481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621844" y="2717464"/>
              <a:ext cx="229235" cy="5690235"/>
            </a:xfrm>
            <a:custGeom>
              <a:avLst/>
              <a:gdLst/>
              <a:ahLst/>
              <a:cxnLst/>
              <a:rect l="l" t="t" r="r" b="b"/>
              <a:pathLst>
                <a:path w="229235" h="5690234">
                  <a:moveTo>
                    <a:pt x="229226" y="5689976"/>
                  </a:moveTo>
                  <a:lnTo>
                    <a:pt x="0" y="5689976"/>
                  </a:lnTo>
                  <a:lnTo>
                    <a:pt x="0" y="0"/>
                  </a:lnTo>
                  <a:lnTo>
                    <a:pt x="229226" y="0"/>
                  </a:lnTo>
                  <a:lnTo>
                    <a:pt x="229226" y="5689976"/>
                  </a:lnTo>
                  <a:close/>
                </a:path>
              </a:pathLst>
            </a:custGeom>
            <a:solidFill>
              <a:srgbClr val="D5D0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49209" y="2671584"/>
              <a:ext cx="4248150" cy="5782310"/>
            </a:xfrm>
            <a:custGeom>
              <a:avLst/>
              <a:gdLst/>
              <a:ahLst/>
              <a:cxnLst/>
              <a:rect l="l" t="t" r="r" b="b"/>
              <a:pathLst>
                <a:path w="4248150" h="5782309">
                  <a:moveTo>
                    <a:pt x="275069" y="1606334"/>
                  </a:moveTo>
                  <a:lnTo>
                    <a:pt x="271475" y="1588477"/>
                  </a:lnTo>
                  <a:lnTo>
                    <a:pt x="261645" y="1573898"/>
                  </a:lnTo>
                  <a:lnTo>
                    <a:pt x="247065" y="1564055"/>
                  </a:lnTo>
                  <a:lnTo>
                    <a:pt x="229235" y="1560449"/>
                  </a:lnTo>
                  <a:lnTo>
                    <a:pt x="211391" y="1564055"/>
                  </a:lnTo>
                  <a:lnTo>
                    <a:pt x="196811" y="1573898"/>
                  </a:lnTo>
                  <a:lnTo>
                    <a:pt x="186994" y="1588477"/>
                  </a:lnTo>
                  <a:lnTo>
                    <a:pt x="183388" y="1606334"/>
                  </a:lnTo>
                  <a:lnTo>
                    <a:pt x="183388" y="1881657"/>
                  </a:lnTo>
                  <a:lnTo>
                    <a:pt x="186994" y="1899513"/>
                  </a:lnTo>
                  <a:lnTo>
                    <a:pt x="196811" y="1914105"/>
                  </a:lnTo>
                  <a:lnTo>
                    <a:pt x="211391" y="1923935"/>
                  </a:lnTo>
                  <a:lnTo>
                    <a:pt x="229235" y="1927542"/>
                  </a:lnTo>
                  <a:lnTo>
                    <a:pt x="247078" y="1923948"/>
                  </a:lnTo>
                  <a:lnTo>
                    <a:pt x="261645" y="1914105"/>
                  </a:lnTo>
                  <a:lnTo>
                    <a:pt x="271475" y="1899526"/>
                  </a:lnTo>
                  <a:lnTo>
                    <a:pt x="275069" y="1881657"/>
                  </a:lnTo>
                  <a:lnTo>
                    <a:pt x="275069" y="1606334"/>
                  </a:lnTo>
                  <a:close/>
                </a:path>
                <a:path w="4248150" h="5782309">
                  <a:moveTo>
                    <a:pt x="4247705" y="45885"/>
                  </a:moveTo>
                  <a:lnTo>
                    <a:pt x="4244098" y="28028"/>
                  </a:lnTo>
                  <a:lnTo>
                    <a:pt x="4234269" y="13449"/>
                  </a:lnTo>
                  <a:lnTo>
                    <a:pt x="4219689" y="3606"/>
                  </a:lnTo>
                  <a:lnTo>
                    <a:pt x="4201858" y="0"/>
                  </a:lnTo>
                  <a:lnTo>
                    <a:pt x="4155986" y="0"/>
                  </a:lnTo>
                  <a:lnTo>
                    <a:pt x="4155986" y="91770"/>
                  </a:lnTo>
                  <a:lnTo>
                    <a:pt x="4155986" y="5689981"/>
                  </a:lnTo>
                  <a:lnTo>
                    <a:pt x="91694" y="5689981"/>
                  </a:lnTo>
                  <a:lnTo>
                    <a:pt x="91694" y="1036167"/>
                  </a:lnTo>
                  <a:lnTo>
                    <a:pt x="1035240" y="91770"/>
                  </a:lnTo>
                  <a:lnTo>
                    <a:pt x="4155986" y="91770"/>
                  </a:lnTo>
                  <a:lnTo>
                    <a:pt x="4155986" y="0"/>
                  </a:lnTo>
                  <a:lnTo>
                    <a:pt x="1016254" y="0"/>
                  </a:lnTo>
                  <a:lnTo>
                    <a:pt x="1007262" y="889"/>
                  </a:lnTo>
                  <a:lnTo>
                    <a:pt x="13436" y="984707"/>
                  </a:lnTo>
                  <a:lnTo>
                    <a:pt x="0" y="1017155"/>
                  </a:lnTo>
                  <a:lnTo>
                    <a:pt x="0" y="5735866"/>
                  </a:lnTo>
                  <a:lnTo>
                    <a:pt x="3606" y="5753722"/>
                  </a:lnTo>
                  <a:lnTo>
                    <a:pt x="13436" y="5768302"/>
                  </a:lnTo>
                  <a:lnTo>
                    <a:pt x="28003" y="5778144"/>
                  </a:lnTo>
                  <a:lnTo>
                    <a:pt x="45847" y="5781751"/>
                  </a:lnTo>
                  <a:lnTo>
                    <a:pt x="4201833" y="5781751"/>
                  </a:lnTo>
                  <a:lnTo>
                    <a:pt x="4219676" y="5778144"/>
                  </a:lnTo>
                  <a:lnTo>
                    <a:pt x="4234256" y="5768302"/>
                  </a:lnTo>
                  <a:lnTo>
                    <a:pt x="4244086" y="5753722"/>
                  </a:lnTo>
                  <a:lnTo>
                    <a:pt x="4247705" y="5735866"/>
                  </a:lnTo>
                  <a:lnTo>
                    <a:pt x="4247705" y="5689981"/>
                  </a:lnTo>
                  <a:lnTo>
                    <a:pt x="4247705" y="91770"/>
                  </a:lnTo>
                  <a:lnTo>
                    <a:pt x="4247705" y="45885"/>
                  </a:lnTo>
                  <a:close/>
                </a:path>
              </a:pathLst>
            </a:custGeom>
            <a:solidFill>
              <a:srgbClr val="690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695064" y="2717464"/>
              <a:ext cx="970915" cy="971550"/>
            </a:xfrm>
            <a:custGeom>
              <a:avLst/>
              <a:gdLst/>
              <a:ahLst/>
              <a:cxnLst/>
              <a:rect l="l" t="t" r="r" b="b"/>
              <a:pathLst>
                <a:path w="970914" h="971550">
                  <a:moveTo>
                    <a:pt x="970382" y="971265"/>
                  </a:moveTo>
                  <a:lnTo>
                    <a:pt x="0" y="971265"/>
                  </a:lnTo>
                  <a:lnTo>
                    <a:pt x="970382" y="0"/>
                  </a:lnTo>
                  <a:lnTo>
                    <a:pt x="970382" y="971265"/>
                  </a:lnTo>
                  <a:close/>
                </a:path>
              </a:pathLst>
            </a:custGeom>
            <a:solidFill>
              <a:srgbClr val="526F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649412" y="2671774"/>
              <a:ext cx="3412490" cy="3637915"/>
            </a:xfrm>
            <a:custGeom>
              <a:avLst/>
              <a:gdLst/>
              <a:ahLst/>
              <a:cxnLst/>
              <a:rect l="l" t="t" r="r" b="b"/>
              <a:pathLst>
                <a:path w="3412490" h="3637915">
                  <a:moveTo>
                    <a:pt x="1061897" y="45694"/>
                  </a:moveTo>
                  <a:lnTo>
                    <a:pt x="1045248" y="10312"/>
                  </a:lnTo>
                  <a:lnTo>
                    <a:pt x="1020406" y="0"/>
                  </a:lnTo>
                  <a:lnTo>
                    <a:pt x="1007110" y="673"/>
                  </a:lnTo>
                  <a:lnTo>
                    <a:pt x="994562" y="5156"/>
                  </a:lnTo>
                  <a:lnTo>
                    <a:pt x="983640" y="13258"/>
                  </a:lnTo>
                  <a:lnTo>
                    <a:pt x="970203" y="26708"/>
                  </a:lnTo>
                  <a:lnTo>
                    <a:pt x="970203" y="156489"/>
                  </a:lnTo>
                  <a:lnTo>
                    <a:pt x="970203" y="971067"/>
                  </a:lnTo>
                  <a:lnTo>
                    <a:pt x="156337" y="971067"/>
                  </a:lnTo>
                  <a:lnTo>
                    <a:pt x="970203" y="156489"/>
                  </a:lnTo>
                  <a:lnTo>
                    <a:pt x="970203" y="26708"/>
                  </a:lnTo>
                  <a:lnTo>
                    <a:pt x="13233" y="984516"/>
                  </a:lnTo>
                  <a:lnTo>
                    <a:pt x="5143" y="995451"/>
                  </a:lnTo>
                  <a:lnTo>
                    <a:pt x="673" y="1008011"/>
                  </a:lnTo>
                  <a:lnTo>
                    <a:pt x="0" y="1021321"/>
                  </a:lnTo>
                  <a:lnTo>
                    <a:pt x="3289" y="1034516"/>
                  </a:lnTo>
                  <a:lnTo>
                    <a:pt x="10299" y="1046175"/>
                  </a:lnTo>
                  <a:lnTo>
                    <a:pt x="20180" y="1055116"/>
                  </a:lnTo>
                  <a:lnTo>
                    <a:pt x="32207" y="1060831"/>
                  </a:lnTo>
                  <a:lnTo>
                    <a:pt x="45643" y="1062850"/>
                  </a:lnTo>
                  <a:lnTo>
                    <a:pt x="1016050" y="1062850"/>
                  </a:lnTo>
                  <a:lnTo>
                    <a:pt x="1033894" y="1059243"/>
                  </a:lnTo>
                  <a:lnTo>
                    <a:pt x="1048461" y="1049413"/>
                  </a:lnTo>
                  <a:lnTo>
                    <a:pt x="1058291" y="1034821"/>
                  </a:lnTo>
                  <a:lnTo>
                    <a:pt x="1061897" y="1016965"/>
                  </a:lnTo>
                  <a:lnTo>
                    <a:pt x="1061897" y="971067"/>
                  </a:lnTo>
                  <a:lnTo>
                    <a:pt x="1061897" y="156489"/>
                  </a:lnTo>
                  <a:lnTo>
                    <a:pt x="1061897" y="45694"/>
                  </a:lnTo>
                  <a:close/>
                </a:path>
                <a:path w="3412490" h="3637915">
                  <a:moveTo>
                    <a:pt x="1675384" y="3007576"/>
                  </a:moveTo>
                  <a:lnTo>
                    <a:pt x="1672755" y="2996768"/>
                  </a:lnTo>
                  <a:lnTo>
                    <a:pt x="1661579" y="2967063"/>
                  </a:lnTo>
                  <a:lnTo>
                    <a:pt x="1563585" y="2706713"/>
                  </a:lnTo>
                  <a:lnTo>
                    <a:pt x="1563585" y="2967063"/>
                  </a:lnTo>
                  <a:lnTo>
                    <a:pt x="1355559" y="2967063"/>
                  </a:lnTo>
                  <a:lnTo>
                    <a:pt x="1459560" y="2690749"/>
                  </a:lnTo>
                  <a:lnTo>
                    <a:pt x="1563585" y="2967063"/>
                  </a:lnTo>
                  <a:lnTo>
                    <a:pt x="1563585" y="2706713"/>
                  </a:lnTo>
                  <a:lnTo>
                    <a:pt x="1502486" y="2544419"/>
                  </a:lnTo>
                  <a:lnTo>
                    <a:pt x="1473390" y="2516835"/>
                  </a:lnTo>
                  <a:lnTo>
                    <a:pt x="1459585" y="2514714"/>
                  </a:lnTo>
                  <a:lnTo>
                    <a:pt x="1445768" y="2516835"/>
                  </a:lnTo>
                  <a:lnTo>
                    <a:pt x="1416672" y="2544419"/>
                  </a:lnTo>
                  <a:lnTo>
                    <a:pt x="1246403" y="2996768"/>
                  </a:lnTo>
                  <a:lnTo>
                    <a:pt x="1243774" y="3007576"/>
                  </a:lnTo>
                  <a:lnTo>
                    <a:pt x="1243799" y="3018548"/>
                  </a:lnTo>
                  <a:lnTo>
                    <a:pt x="1268031" y="3053588"/>
                  </a:lnTo>
                  <a:lnTo>
                    <a:pt x="1289316" y="3058833"/>
                  </a:lnTo>
                  <a:lnTo>
                    <a:pt x="1629854" y="3058833"/>
                  </a:lnTo>
                  <a:lnTo>
                    <a:pt x="1667560" y="3039059"/>
                  </a:lnTo>
                  <a:lnTo>
                    <a:pt x="1675345" y="3018548"/>
                  </a:lnTo>
                  <a:lnTo>
                    <a:pt x="1675384" y="3007576"/>
                  </a:lnTo>
                  <a:close/>
                </a:path>
                <a:path w="3412490" h="3637915">
                  <a:moveTo>
                    <a:pt x="2087575" y="3461220"/>
                  </a:moveTo>
                  <a:lnTo>
                    <a:pt x="2078494" y="3417671"/>
                  </a:lnTo>
                  <a:lnTo>
                    <a:pt x="1996401" y="3198698"/>
                  </a:lnTo>
                  <a:lnTo>
                    <a:pt x="1996401" y="3477603"/>
                  </a:lnTo>
                  <a:lnTo>
                    <a:pt x="1989823" y="3504730"/>
                  </a:lnTo>
                  <a:lnTo>
                    <a:pt x="1973681" y="3527323"/>
                  </a:lnTo>
                  <a:lnTo>
                    <a:pt x="1949157" y="3542639"/>
                  </a:lnTo>
                  <a:lnTo>
                    <a:pt x="1946554" y="3543706"/>
                  </a:lnTo>
                  <a:lnTo>
                    <a:pt x="1938388" y="3545675"/>
                  </a:lnTo>
                  <a:lnTo>
                    <a:pt x="1926259" y="3545675"/>
                  </a:lnTo>
                  <a:lnTo>
                    <a:pt x="1886762" y="3533775"/>
                  </a:lnTo>
                  <a:lnTo>
                    <a:pt x="1861959" y="3501707"/>
                  </a:lnTo>
                  <a:lnTo>
                    <a:pt x="1782330" y="3290290"/>
                  </a:lnTo>
                  <a:lnTo>
                    <a:pt x="1758950" y="3228200"/>
                  </a:lnTo>
                  <a:lnTo>
                    <a:pt x="1752092" y="3216033"/>
                  </a:lnTo>
                  <a:lnTo>
                    <a:pt x="1742122" y="3206661"/>
                  </a:lnTo>
                  <a:lnTo>
                    <a:pt x="1729854" y="3200641"/>
                  </a:lnTo>
                  <a:lnTo>
                    <a:pt x="1716036" y="3198520"/>
                  </a:lnTo>
                  <a:lnTo>
                    <a:pt x="1205230" y="3198520"/>
                  </a:lnTo>
                  <a:lnTo>
                    <a:pt x="1169187" y="3216033"/>
                  </a:lnTo>
                  <a:lnTo>
                    <a:pt x="1059815" y="3500539"/>
                  </a:lnTo>
                  <a:lnTo>
                    <a:pt x="1048778" y="3519157"/>
                  </a:lnTo>
                  <a:lnTo>
                    <a:pt x="1033221" y="3533394"/>
                  </a:lnTo>
                  <a:lnTo>
                    <a:pt x="1014234" y="3542474"/>
                  </a:lnTo>
                  <a:lnTo>
                    <a:pt x="992949" y="3545675"/>
                  </a:lnTo>
                  <a:lnTo>
                    <a:pt x="983564" y="3545675"/>
                  </a:lnTo>
                  <a:lnTo>
                    <a:pt x="945184" y="3527196"/>
                  </a:lnTo>
                  <a:lnTo>
                    <a:pt x="922616" y="3478072"/>
                  </a:lnTo>
                  <a:lnTo>
                    <a:pt x="926566" y="3449866"/>
                  </a:lnTo>
                  <a:lnTo>
                    <a:pt x="1390624" y="2211857"/>
                  </a:lnTo>
                  <a:lnTo>
                    <a:pt x="1417904" y="2178481"/>
                  </a:lnTo>
                  <a:lnTo>
                    <a:pt x="1457515" y="2166683"/>
                  </a:lnTo>
                  <a:lnTo>
                    <a:pt x="1460246" y="2166747"/>
                  </a:lnTo>
                  <a:lnTo>
                    <a:pt x="1461592" y="2166683"/>
                  </a:lnTo>
                  <a:lnTo>
                    <a:pt x="1501571" y="2177834"/>
                  </a:lnTo>
                  <a:lnTo>
                    <a:pt x="1528102" y="2210587"/>
                  </a:lnTo>
                  <a:lnTo>
                    <a:pt x="1992236" y="3448685"/>
                  </a:lnTo>
                  <a:lnTo>
                    <a:pt x="1996401" y="3477603"/>
                  </a:lnTo>
                  <a:lnTo>
                    <a:pt x="1996401" y="3198698"/>
                  </a:lnTo>
                  <a:lnTo>
                    <a:pt x="1613433" y="2177148"/>
                  </a:lnTo>
                  <a:lnTo>
                    <a:pt x="1587779" y="2134197"/>
                  </a:lnTo>
                  <a:lnTo>
                    <a:pt x="1551622" y="2101646"/>
                  </a:lnTo>
                  <a:lnTo>
                    <a:pt x="1507921" y="2081288"/>
                  </a:lnTo>
                  <a:lnTo>
                    <a:pt x="1459623" y="2074951"/>
                  </a:lnTo>
                  <a:lnTo>
                    <a:pt x="1411478" y="2081339"/>
                  </a:lnTo>
                  <a:lnTo>
                    <a:pt x="1367586" y="2102053"/>
                  </a:lnTo>
                  <a:lnTo>
                    <a:pt x="1331137" y="2135073"/>
                  </a:lnTo>
                  <a:lnTo>
                    <a:pt x="1305267" y="2178380"/>
                  </a:lnTo>
                  <a:lnTo>
                    <a:pt x="840282" y="3418814"/>
                  </a:lnTo>
                  <a:lnTo>
                    <a:pt x="831380" y="3461867"/>
                  </a:lnTo>
                  <a:lnTo>
                    <a:pt x="833666" y="3504133"/>
                  </a:lnTo>
                  <a:lnTo>
                    <a:pt x="846315" y="3543795"/>
                  </a:lnTo>
                  <a:lnTo>
                    <a:pt x="868540" y="3578999"/>
                  </a:lnTo>
                  <a:lnTo>
                    <a:pt x="899528" y="3607943"/>
                  </a:lnTo>
                  <a:lnTo>
                    <a:pt x="938479" y="3628771"/>
                  </a:lnTo>
                  <a:lnTo>
                    <a:pt x="978700" y="3636924"/>
                  </a:lnTo>
                  <a:lnTo>
                    <a:pt x="992924" y="3637445"/>
                  </a:lnTo>
                  <a:lnTo>
                    <a:pt x="1041260" y="3630193"/>
                  </a:lnTo>
                  <a:lnTo>
                    <a:pt x="1084402" y="3609492"/>
                  </a:lnTo>
                  <a:lnTo>
                    <a:pt x="1119847" y="3576929"/>
                  </a:lnTo>
                  <a:lnTo>
                    <a:pt x="1138301" y="3545675"/>
                  </a:lnTo>
                  <a:lnTo>
                    <a:pt x="1145133" y="3534105"/>
                  </a:lnTo>
                  <a:lnTo>
                    <a:pt x="1236929" y="3290290"/>
                  </a:lnTo>
                  <a:lnTo>
                    <a:pt x="1684286" y="3290290"/>
                  </a:lnTo>
                  <a:lnTo>
                    <a:pt x="1775929" y="3533584"/>
                  </a:lnTo>
                  <a:lnTo>
                    <a:pt x="1799475" y="3576028"/>
                  </a:lnTo>
                  <a:lnTo>
                    <a:pt x="1834299" y="3608819"/>
                  </a:lnTo>
                  <a:lnTo>
                    <a:pt x="1877517" y="3629952"/>
                  </a:lnTo>
                  <a:lnTo>
                    <a:pt x="1926234" y="3637445"/>
                  </a:lnTo>
                  <a:lnTo>
                    <a:pt x="1938705" y="3637064"/>
                  </a:lnTo>
                  <a:lnTo>
                    <a:pt x="1982444" y="3628174"/>
                  </a:lnTo>
                  <a:lnTo>
                    <a:pt x="2020658" y="3607600"/>
                  </a:lnTo>
                  <a:lnTo>
                    <a:pt x="2051151" y="3578809"/>
                  </a:lnTo>
                  <a:lnTo>
                    <a:pt x="2071751" y="3545675"/>
                  </a:lnTo>
                  <a:lnTo>
                    <a:pt x="2085467" y="3503803"/>
                  </a:lnTo>
                  <a:lnTo>
                    <a:pt x="2087575" y="3461220"/>
                  </a:lnTo>
                  <a:close/>
                </a:path>
                <a:path w="3412490" h="3637915">
                  <a:moveTo>
                    <a:pt x="3042132" y="2564790"/>
                  </a:moveTo>
                  <a:lnTo>
                    <a:pt x="3024047" y="2528278"/>
                  </a:lnTo>
                  <a:lnTo>
                    <a:pt x="2997568" y="2518930"/>
                  </a:lnTo>
                  <a:lnTo>
                    <a:pt x="2983776" y="2520670"/>
                  </a:lnTo>
                  <a:lnTo>
                    <a:pt x="2971114" y="2526449"/>
                  </a:lnTo>
                  <a:lnTo>
                    <a:pt x="2960573" y="2535999"/>
                  </a:lnTo>
                  <a:lnTo>
                    <a:pt x="2950438" y="2548598"/>
                  </a:lnTo>
                  <a:lnTo>
                    <a:pt x="2950438" y="2694902"/>
                  </a:lnTo>
                  <a:lnTo>
                    <a:pt x="2950438" y="3038602"/>
                  </a:lnTo>
                  <a:lnTo>
                    <a:pt x="2673794" y="3038602"/>
                  </a:lnTo>
                  <a:lnTo>
                    <a:pt x="2950438" y="2694902"/>
                  </a:lnTo>
                  <a:lnTo>
                    <a:pt x="2950438" y="2548598"/>
                  </a:lnTo>
                  <a:lnTo>
                    <a:pt x="2542260" y="3055696"/>
                  </a:lnTo>
                  <a:lnTo>
                    <a:pt x="2535631" y="3066846"/>
                  </a:lnTo>
                  <a:lnTo>
                    <a:pt x="2532545" y="3078696"/>
                  </a:lnTo>
                  <a:lnTo>
                    <a:pt x="2532557" y="3084487"/>
                  </a:lnTo>
                  <a:lnTo>
                    <a:pt x="2553525" y="3123311"/>
                  </a:lnTo>
                  <a:lnTo>
                    <a:pt x="2577973" y="3130372"/>
                  </a:lnTo>
                  <a:lnTo>
                    <a:pt x="2996285" y="3130372"/>
                  </a:lnTo>
                  <a:lnTo>
                    <a:pt x="3014141" y="3126765"/>
                  </a:lnTo>
                  <a:lnTo>
                    <a:pt x="3028708" y="3116935"/>
                  </a:lnTo>
                  <a:lnTo>
                    <a:pt x="3038538" y="3102356"/>
                  </a:lnTo>
                  <a:lnTo>
                    <a:pt x="3042132" y="3084487"/>
                  </a:lnTo>
                  <a:lnTo>
                    <a:pt x="3042132" y="3038602"/>
                  </a:lnTo>
                  <a:lnTo>
                    <a:pt x="3042132" y="2694902"/>
                  </a:lnTo>
                  <a:lnTo>
                    <a:pt x="3042132" y="2564790"/>
                  </a:lnTo>
                  <a:close/>
                </a:path>
                <a:path w="3412490" h="3637915">
                  <a:moveTo>
                    <a:pt x="3412071" y="3202355"/>
                  </a:moveTo>
                  <a:lnTo>
                    <a:pt x="3396945" y="3132505"/>
                  </a:lnTo>
                  <a:lnTo>
                    <a:pt x="3356178" y="3078696"/>
                  </a:lnTo>
                  <a:lnTo>
                    <a:pt x="3320415" y="3055810"/>
                  </a:lnTo>
                  <a:lnTo>
                    <a:pt x="3320415" y="3201314"/>
                  </a:lnTo>
                  <a:lnTo>
                    <a:pt x="3318370" y="3217011"/>
                  </a:lnTo>
                  <a:lnTo>
                    <a:pt x="3308781" y="3238271"/>
                  </a:lnTo>
                  <a:lnTo>
                    <a:pt x="3292398" y="3255060"/>
                  </a:lnTo>
                  <a:lnTo>
                    <a:pt x="3270999" y="3266084"/>
                  </a:lnTo>
                  <a:lnTo>
                    <a:pt x="3246323" y="3270059"/>
                  </a:lnTo>
                  <a:lnTo>
                    <a:pt x="3227527" y="3270059"/>
                  </a:lnTo>
                  <a:lnTo>
                    <a:pt x="3209696" y="3273666"/>
                  </a:lnTo>
                  <a:lnTo>
                    <a:pt x="3195116" y="3283496"/>
                  </a:lnTo>
                  <a:lnTo>
                    <a:pt x="3185287" y="3298088"/>
                  </a:lnTo>
                  <a:lnTo>
                    <a:pt x="3181693" y="3315944"/>
                  </a:lnTo>
                  <a:lnTo>
                    <a:pt x="3181693" y="3470630"/>
                  </a:lnTo>
                  <a:lnTo>
                    <a:pt x="3180105" y="3485985"/>
                  </a:lnTo>
                  <a:lnTo>
                    <a:pt x="3157982" y="3526104"/>
                  </a:lnTo>
                  <a:lnTo>
                    <a:pt x="3122625" y="3544659"/>
                  </a:lnTo>
                  <a:lnTo>
                    <a:pt x="3109087" y="3545624"/>
                  </a:lnTo>
                  <a:lnTo>
                    <a:pt x="3082277" y="3539629"/>
                  </a:lnTo>
                  <a:lnTo>
                    <a:pt x="3061093" y="3524872"/>
                  </a:lnTo>
                  <a:lnTo>
                    <a:pt x="3047161" y="3503028"/>
                  </a:lnTo>
                  <a:lnTo>
                    <a:pt x="3042158" y="3475850"/>
                  </a:lnTo>
                  <a:lnTo>
                    <a:pt x="3042158" y="3315944"/>
                  </a:lnTo>
                  <a:lnTo>
                    <a:pt x="3038551" y="3298088"/>
                  </a:lnTo>
                  <a:lnTo>
                    <a:pt x="3028721" y="3283496"/>
                  </a:lnTo>
                  <a:lnTo>
                    <a:pt x="3014154" y="3273666"/>
                  </a:lnTo>
                  <a:lnTo>
                    <a:pt x="2996311" y="3270059"/>
                  </a:lnTo>
                  <a:lnTo>
                    <a:pt x="2334145" y="3270059"/>
                  </a:lnTo>
                  <a:lnTo>
                    <a:pt x="2321763" y="3269234"/>
                  </a:lnTo>
                  <a:lnTo>
                    <a:pt x="2310942" y="3266757"/>
                  </a:lnTo>
                  <a:lnTo>
                    <a:pt x="2301519" y="3262553"/>
                  </a:lnTo>
                  <a:lnTo>
                    <a:pt x="2293302" y="3256559"/>
                  </a:lnTo>
                  <a:lnTo>
                    <a:pt x="2292362" y="3255708"/>
                  </a:lnTo>
                  <a:lnTo>
                    <a:pt x="2291397" y="3254908"/>
                  </a:lnTo>
                  <a:lnTo>
                    <a:pt x="2266327" y="3219970"/>
                  </a:lnTo>
                  <a:lnTo>
                    <a:pt x="2263927" y="3196031"/>
                  </a:lnTo>
                  <a:lnTo>
                    <a:pt x="2266442" y="3182455"/>
                  </a:lnTo>
                  <a:lnTo>
                    <a:pt x="3015424" y="2241613"/>
                  </a:lnTo>
                  <a:lnTo>
                    <a:pt x="3047860" y="2215858"/>
                  </a:lnTo>
                  <a:lnTo>
                    <a:pt x="3088233" y="2206714"/>
                  </a:lnTo>
                  <a:lnTo>
                    <a:pt x="3124568" y="2214080"/>
                  </a:lnTo>
                  <a:lnTo>
                    <a:pt x="3154273" y="2234146"/>
                  </a:lnTo>
                  <a:lnTo>
                    <a:pt x="3174327" y="2263876"/>
                  </a:lnTo>
                  <a:lnTo>
                    <a:pt x="3181693" y="2300236"/>
                  </a:lnTo>
                  <a:lnTo>
                    <a:pt x="3181693" y="3084487"/>
                  </a:lnTo>
                  <a:lnTo>
                    <a:pt x="3185287" y="3102343"/>
                  </a:lnTo>
                  <a:lnTo>
                    <a:pt x="3195116" y="3116923"/>
                  </a:lnTo>
                  <a:lnTo>
                    <a:pt x="3209696" y="3126765"/>
                  </a:lnTo>
                  <a:lnTo>
                    <a:pt x="3227527" y="3130372"/>
                  </a:lnTo>
                  <a:lnTo>
                    <a:pt x="3248533" y="3130372"/>
                  </a:lnTo>
                  <a:lnTo>
                    <a:pt x="3264979" y="3132226"/>
                  </a:lnTo>
                  <a:lnTo>
                    <a:pt x="3305657" y="3158083"/>
                  </a:lnTo>
                  <a:lnTo>
                    <a:pt x="3320415" y="3201314"/>
                  </a:lnTo>
                  <a:lnTo>
                    <a:pt x="3320415" y="3055810"/>
                  </a:lnTo>
                  <a:lnTo>
                    <a:pt x="3303320" y="3047911"/>
                  </a:lnTo>
                  <a:lnTo>
                    <a:pt x="3273348" y="3040456"/>
                  </a:lnTo>
                  <a:lnTo>
                    <a:pt x="3273348" y="2300236"/>
                  </a:lnTo>
                  <a:lnTo>
                    <a:pt x="3266732" y="2251062"/>
                  </a:lnTo>
                  <a:lnTo>
                    <a:pt x="3248037" y="2206815"/>
                  </a:lnTo>
                  <a:lnTo>
                    <a:pt x="3219069" y="2169299"/>
                  </a:lnTo>
                  <a:lnTo>
                    <a:pt x="3181591" y="2140305"/>
                  </a:lnTo>
                  <a:lnTo>
                    <a:pt x="3137382" y="2121598"/>
                  </a:lnTo>
                  <a:lnTo>
                    <a:pt x="3088233" y="2114969"/>
                  </a:lnTo>
                  <a:lnTo>
                    <a:pt x="3046895" y="2119592"/>
                  </a:lnTo>
                  <a:lnTo>
                    <a:pt x="3008223" y="2133054"/>
                  </a:lnTo>
                  <a:lnTo>
                    <a:pt x="2973501" y="2154771"/>
                  </a:lnTo>
                  <a:lnTo>
                    <a:pt x="2943974" y="2184120"/>
                  </a:lnTo>
                  <a:lnTo>
                    <a:pt x="2207780" y="3100222"/>
                  </a:lnTo>
                  <a:lnTo>
                    <a:pt x="2178088" y="3157791"/>
                  </a:lnTo>
                  <a:lnTo>
                    <a:pt x="2172462" y="3189211"/>
                  </a:lnTo>
                  <a:lnTo>
                    <a:pt x="2173249" y="3221393"/>
                  </a:lnTo>
                  <a:lnTo>
                    <a:pt x="2192705" y="3279483"/>
                  </a:lnTo>
                  <a:lnTo>
                    <a:pt x="2233422" y="3326104"/>
                  </a:lnTo>
                  <a:lnTo>
                    <a:pt x="2279027" y="3352876"/>
                  </a:lnTo>
                  <a:lnTo>
                    <a:pt x="2334145" y="3361855"/>
                  </a:lnTo>
                  <a:lnTo>
                    <a:pt x="2950464" y="3361855"/>
                  </a:lnTo>
                  <a:lnTo>
                    <a:pt x="2950464" y="3475850"/>
                  </a:lnTo>
                  <a:lnTo>
                    <a:pt x="2958122" y="3526498"/>
                  </a:lnTo>
                  <a:lnTo>
                    <a:pt x="2979648" y="3570224"/>
                  </a:lnTo>
                  <a:lnTo>
                    <a:pt x="3012884" y="3604768"/>
                  </a:lnTo>
                  <a:lnTo>
                    <a:pt x="3055683" y="3627894"/>
                  </a:lnTo>
                  <a:lnTo>
                    <a:pt x="3105861" y="3637356"/>
                  </a:lnTo>
                  <a:lnTo>
                    <a:pt x="3111411" y="3637445"/>
                  </a:lnTo>
                  <a:lnTo>
                    <a:pt x="3141624" y="3634498"/>
                  </a:lnTo>
                  <a:lnTo>
                    <a:pt x="3197352" y="3611588"/>
                  </a:lnTo>
                  <a:lnTo>
                    <a:pt x="3243592" y="3566147"/>
                  </a:lnTo>
                  <a:lnTo>
                    <a:pt x="3254832" y="3545624"/>
                  </a:lnTo>
                  <a:lnTo>
                    <a:pt x="3259823" y="3536531"/>
                  </a:lnTo>
                  <a:lnTo>
                    <a:pt x="3269894" y="3504323"/>
                  </a:lnTo>
                  <a:lnTo>
                    <a:pt x="3273348" y="3470630"/>
                  </a:lnTo>
                  <a:lnTo>
                    <a:pt x="3273348" y="3359721"/>
                  </a:lnTo>
                  <a:lnTo>
                    <a:pt x="3319678" y="3345472"/>
                  </a:lnTo>
                  <a:lnTo>
                    <a:pt x="3359073" y="3319322"/>
                  </a:lnTo>
                  <a:lnTo>
                    <a:pt x="3389134" y="3283102"/>
                  </a:lnTo>
                  <a:lnTo>
                    <a:pt x="3407448" y="3238690"/>
                  </a:lnTo>
                  <a:lnTo>
                    <a:pt x="3412071" y="3202355"/>
                  </a:lnTo>
                  <a:close/>
                </a:path>
              </a:pathLst>
            </a:custGeom>
            <a:solidFill>
              <a:srgbClr val="69048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640103" y="4056189"/>
              <a:ext cx="4138929" cy="3100705"/>
            </a:xfrm>
            <a:custGeom>
              <a:avLst/>
              <a:gdLst/>
              <a:ahLst/>
              <a:cxnLst/>
              <a:rect l="l" t="t" r="r" b="b"/>
              <a:pathLst>
                <a:path w="4138929" h="3100704">
                  <a:moveTo>
                    <a:pt x="143700" y="3099117"/>
                  </a:moveTo>
                  <a:lnTo>
                    <a:pt x="142671" y="2956369"/>
                  </a:lnTo>
                  <a:lnTo>
                    <a:pt x="0" y="2957385"/>
                  </a:lnTo>
                  <a:lnTo>
                    <a:pt x="1016" y="3100133"/>
                  </a:lnTo>
                  <a:lnTo>
                    <a:pt x="143700" y="3099117"/>
                  </a:lnTo>
                  <a:close/>
                </a:path>
                <a:path w="4138929" h="3100704">
                  <a:moveTo>
                    <a:pt x="143700" y="1587461"/>
                  </a:moveTo>
                  <a:lnTo>
                    <a:pt x="142671" y="1444713"/>
                  </a:lnTo>
                  <a:lnTo>
                    <a:pt x="0" y="1445729"/>
                  </a:lnTo>
                  <a:lnTo>
                    <a:pt x="1016" y="1588477"/>
                  </a:lnTo>
                  <a:lnTo>
                    <a:pt x="143700" y="1587461"/>
                  </a:lnTo>
                  <a:close/>
                </a:path>
                <a:path w="4138929" h="3100704">
                  <a:moveTo>
                    <a:pt x="143700" y="171272"/>
                  </a:moveTo>
                  <a:lnTo>
                    <a:pt x="142671" y="28524"/>
                  </a:lnTo>
                  <a:lnTo>
                    <a:pt x="0" y="29540"/>
                  </a:lnTo>
                  <a:lnTo>
                    <a:pt x="1016" y="172288"/>
                  </a:lnTo>
                  <a:lnTo>
                    <a:pt x="143700" y="171272"/>
                  </a:lnTo>
                  <a:close/>
                </a:path>
                <a:path w="4138929" h="3100704">
                  <a:moveTo>
                    <a:pt x="429044" y="3097085"/>
                  </a:moveTo>
                  <a:lnTo>
                    <a:pt x="428028" y="2954324"/>
                  </a:lnTo>
                  <a:lnTo>
                    <a:pt x="285356" y="2955353"/>
                  </a:lnTo>
                  <a:lnTo>
                    <a:pt x="286372" y="3098101"/>
                  </a:lnTo>
                  <a:lnTo>
                    <a:pt x="429044" y="3097085"/>
                  </a:lnTo>
                  <a:close/>
                </a:path>
                <a:path w="4138929" h="3100704">
                  <a:moveTo>
                    <a:pt x="429044" y="1585429"/>
                  </a:moveTo>
                  <a:lnTo>
                    <a:pt x="428028" y="1442669"/>
                  </a:lnTo>
                  <a:lnTo>
                    <a:pt x="285356" y="1443697"/>
                  </a:lnTo>
                  <a:lnTo>
                    <a:pt x="286372" y="1586445"/>
                  </a:lnTo>
                  <a:lnTo>
                    <a:pt x="429044" y="1585429"/>
                  </a:lnTo>
                  <a:close/>
                </a:path>
                <a:path w="4138929" h="3100704">
                  <a:moveTo>
                    <a:pt x="429044" y="169240"/>
                  </a:moveTo>
                  <a:lnTo>
                    <a:pt x="428028" y="26479"/>
                  </a:lnTo>
                  <a:lnTo>
                    <a:pt x="285356" y="27495"/>
                  </a:lnTo>
                  <a:lnTo>
                    <a:pt x="286372" y="170256"/>
                  </a:lnTo>
                  <a:lnTo>
                    <a:pt x="429044" y="169240"/>
                  </a:lnTo>
                  <a:close/>
                </a:path>
                <a:path w="4138929" h="3100704">
                  <a:moveTo>
                    <a:pt x="714400" y="3095040"/>
                  </a:moveTo>
                  <a:lnTo>
                    <a:pt x="713384" y="2952292"/>
                  </a:lnTo>
                  <a:lnTo>
                    <a:pt x="570712" y="2953308"/>
                  </a:lnTo>
                  <a:lnTo>
                    <a:pt x="571728" y="3096069"/>
                  </a:lnTo>
                  <a:lnTo>
                    <a:pt x="714400" y="3095040"/>
                  </a:lnTo>
                  <a:close/>
                </a:path>
                <a:path w="4138929" h="3100704">
                  <a:moveTo>
                    <a:pt x="714400" y="1583385"/>
                  </a:moveTo>
                  <a:lnTo>
                    <a:pt x="713384" y="1440637"/>
                  </a:lnTo>
                  <a:lnTo>
                    <a:pt x="570712" y="1441653"/>
                  </a:lnTo>
                  <a:lnTo>
                    <a:pt x="571728" y="1584413"/>
                  </a:lnTo>
                  <a:lnTo>
                    <a:pt x="714400" y="1583385"/>
                  </a:lnTo>
                  <a:close/>
                </a:path>
                <a:path w="4138929" h="3100704">
                  <a:moveTo>
                    <a:pt x="714400" y="167195"/>
                  </a:moveTo>
                  <a:lnTo>
                    <a:pt x="713384" y="24447"/>
                  </a:lnTo>
                  <a:lnTo>
                    <a:pt x="570712" y="25463"/>
                  </a:lnTo>
                  <a:lnTo>
                    <a:pt x="571728" y="168211"/>
                  </a:lnTo>
                  <a:lnTo>
                    <a:pt x="714400" y="167195"/>
                  </a:lnTo>
                  <a:close/>
                </a:path>
                <a:path w="4138929" h="3100704">
                  <a:moveTo>
                    <a:pt x="999756" y="3093008"/>
                  </a:moveTo>
                  <a:lnTo>
                    <a:pt x="998740" y="2950260"/>
                  </a:lnTo>
                  <a:lnTo>
                    <a:pt x="856056" y="2951276"/>
                  </a:lnTo>
                  <a:lnTo>
                    <a:pt x="857084" y="3094024"/>
                  </a:lnTo>
                  <a:lnTo>
                    <a:pt x="999756" y="3093008"/>
                  </a:lnTo>
                  <a:close/>
                </a:path>
                <a:path w="4138929" h="3100704">
                  <a:moveTo>
                    <a:pt x="999756" y="1581353"/>
                  </a:moveTo>
                  <a:lnTo>
                    <a:pt x="998740" y="1438605"/>
                  </a:lnTo>
                  <a:lnTo>
                    <a:pt x="856056" y="1439621"/>
                  </a:lnTo>
                  <a:lnTo>
                    <a:pt x="857084" y="1582369"/>
                  </a:lnTo>
                  <a:lnTo>
                    <a:pt x="999756" y="1581353"/>
                  </a:lnTo>
                  <a:close/>
                </a:path>
                <a:path w="4138929" h="3100704">
                  <a:moveTo>
                    <a:pt x="999756" y="165163"/>
                  </a:moveTo>
                  <a:lnTo>
                    <a:pt x="998740" y="22402"/>
                  </a:lnTo>
                  <a:lnTo>
                    <a:pt x="856056" y="23431"/>
                  </a:lnTo>
                  <a:lnTo>
                    <a:pt x="857084" y="166179"/>
                  </a:lnTo>
                  <a:lnTo>
                    <a:pt x="999756" y="165163"/>
                  </a:lnTo>
                  <a:close/>
                </a:path>
                <a:path w="4138929" h="3100704">
                  <a:moveTo>
                    <a:pt x="1285113" y="3090976"/>
                  </a:moveTo>
                  <a:lnTo>
                    <a:pt x="1284084" y="2948216"/>
                  </a:lnTo>
                  <a:lnTo>
                    <a:pt x="1141412" y="2949232"/>
                  </a:lnTo>
                  <a:lnTo>
                    <a:pt x="1142428" y="3091992"/>
                  </a:lnTo>
                  <a:lnTo>
                    <a:pt x="1285113" y="3090976"/>
                  </a:lnTo>
                  <a:close/>
                </a:path>
                <a:path w="4138929" h="3100704">
                  <a:moveTo>
                    <a:pt x="1285113" y="1579321"/>
                  </a:moveTo>
                  <a:lnTo>
                    <a:pt x="1284084" y="1436560"/>
                  </a:lnTo>
                  <a:lnTo>
                    <a:pt x="1141412" y="1437576"/>
                  </a:lnTo>
                  <a:lnTo>
                    <a:pt x="1142428" y="1580337"/>
                  </a:lnTo>
                  <a:lnTo>
                    <a:pt x="1285113" y="1579321"/>
                  </a:lnTo>
                  <a:close/>
                </a:path>
                <a:path w="4138929" h="3100704">
                  <a:moveTo>
                    <a:pt x="1285113" y="163118"/>
                  </a:moveTo>
                  <a:lnTo>
                    <a:pt x="1284084" y="20370"/>
                  </a:lnTo>
                  <a:lnTo>
                    <a:pt x="1141412" y="21386"/>
                  </a:lnTo>
                  <a:lnTo>
                    <a:pt x="1142428" y="164147"/>
                  </a:lnTo>
                  <a:lnTo>
                    <a:pt x="1285113" y="163118"/>
                  </a:lnTo>
                  <a:close/>
                </a:path>
                <a:path w="4138929" h="3100704">
                  <a:moveTo>
                    <a:pt x="1570456" y="2965843"/>
                  </a:moveTo>
                  <a:lnTo>
                    <a:pt x="1426768" y="2965843"/>
                  </a:lnTo>
                  <a:lnTo>
                    <a:pt x="1426768" y="3089948"/>
                  </a:lnTo>
                  <a:lnTo>
                    <a:pt x="1570456" y="3089948"/>
                  </a:lnTo>
                  <a:lnTo>
                    <a:pt x="1570456" y="2965843"/>
                  </a:lnTo>
                  <a:close/>
                </a:path>
                <a:path w="4138929" h="3100704">
                  <a:moveTo>
                    <a:pt x="1570456" y="1537741"/>
                  </a:moveTo>
                  <a:lnTo>
                    <a:pt x="1426768" y="1537741"/>
                  </a:lnTo>
                  <a:lnTo>
                    <a:pt x="1426768" y="1578292"/>
                  </a:lnTo>
                  <a:lnTo>
                    <a:pt x="1570456" y="1578292"/>
                  </a:lnTo>
                  <a:lnTo>
                    <a:pt x="1570456" y="1537741"/>
                  </a:lnTo>
                  <a:close/>
                </a:path>
                <a:path w="4138929" h="3100704">
                  <a:moveTo>
                    <a:pt x="1570456" y="109639"/>
                  </a:moveTo>
                  <a:lnTo>
                    <a:pt x="1426768" y="109639"/>
                  </a:lnTo>
                  <a:lnTo>
                    <a:pt x="1426768" y="162102"/>
                  </a:lnTo>
                  <a:lnTo>
                    <a:pt x="1570456" y="162102"/>
                  </a:lnTo>
                  <a:lnTo>
                    <a:pt x="1570456" y="109639"/>
                  </a:lnTo>
                  <a:close/>
                </a:path>
                <a:path w="4138929" h="3100704">
                  <a:moveTo>
                    <a:pt x="1855812" y="3086900"/>
                  </a:moveTo>
                  <a:lnTo>
                    <a:pt x="1854796" y="2944139"/>
                  </a:lnTo>
                  <a:lnTo>
                    <a:pt x="1712125" y="2945168"/>
                  </a:lnTo>
                  <a:lnTo>
                    <a:pt x="1713141" y="3087916"/>
                  </a:lnTo>
                  <a:lnTo>
                    <a:pt x="1855812" y="3086900"/>
                  </a:lnTo>
                  <a:close/>
                </a:path>
                <a:path w="4138929" h="3100704">
                  <a:moveTo>
                    <a:pt x="1855812" y="1575244"/>
                  </a:moveTo>
                  <a:lnTo>
                    <a:pt x="1854796" y="1432483"/>
                  </a:lnTo>
                  <a:lnTo>
                    <a:pt x="1712125" y="1433512"/>
                  </a:lnTo>
                  <a:lnTo>
                    <a:pt x="1713141" y="1576260"/>
                  </a:lnTo>
                  <a:lnTo>
                    <a:pt x="1855812" y="1575244"/>
                  </a:lnTo>
                  <a:close/>
                </a:path>
                <a:path w="4138929" h="3100704">
                  <a:moveTo>
                    <a:pt x="1855812" y="159054"/>
                  </a:moveTo>
                  <a:lnTo>
                    <a:pt x="1854796" y="16294"/>
                  </a:lnTo>
                  <a:lnTo>
                    <a:pt x="1712125" y="17310"/>
                  </a:lnTo>
                  <a:lnTo>
                    <a:pt x="1713141" y="160070"/>
                  </a:lnTo>
                  <a:lnTo>
                    <a:pt x="1855812" y="159054"/>
                  </a:lnTo>
                  <a:close/>
                </a:path>
                <a:path w="4138929" h="3100704">
                  <a:moveTo>
                    <a:pt x="2141169" y="3084855"/>
                  </a:moveTo>
                  <a:lnTo>
                    <a:pt x="2140153" y="2942107"/>
                  </a:lnTo>
                  <a:lnTo>
                    <a:pt x="1997468" y="2943123"/>
                  </a:lnTo>
                  <a:lnTo>
                    <a:pt x="1998497" y="3085884"/>
                  </a:lnTo>
                  <a:lnTo>
                    <a:pt x="2141169" y="3084855"/>
                  </a:lnTo>
                  <a:close/>
                </a:path>
                <a:path w="4138929" h="3100704">
                  <a:moveTo>
                    <a:pt x="2141169" y="1573199"/>
                  </a:moveTo>
                  <a:lnTo>
                    <a:pt x="2140153" y="1430451"/>
                  </a:lnTo>
                  <a:lnTo>
                    <a:pt x="1997468" y="1431467"/>
                  </a:lnTo>
                  <a:lnTo>
                    <a:pt x="1998497" y="1574228"/>
                  </a:lnTo>
                  <a:lnTo>
                    <a:pt x="2141169" y="1573199"/>
                  </a:lnTo>
                  <a:close/>
                </a:path>
                <a:path w="4138929" h="3100704">
                  <a:moveTo>
                    <a:pt x="2141169" y="157010"/>
                  </a:moveTo>
                  <a:lnTo>
                    <a:pt x="2140153" y="14262"/>
                  </a:lnTo>
                  <a:lnTo>
                    <a:pt x="1997468" y="15278"/>
                  </a:lnTo>
                  <a:lnTo>
                    <a:pt x="1998497" y="158026"/>
                  </a:lnTo>
                  <a:lnTo>
                    <a:pt x="2141169" y="157010"/>
                  </a:lnTo>
                  <a:close/>
                </a:path>
                <a:path w="4138929" h="3100704">
                  <a:moveTo>
                    <a:pt x="2426525" y="3082823"/>
                  </a:moveTo>
                  <a:lnTo>
                    <a:pt x="2425496" y="2940075"/>
                  </a:lnTo>
                  <a:lnTo>
                    <a:pt x="2282825" y="2941091"/>
                  </a:lnTo>
                  <a:lnTo>
                    <a:pt x="2283841" y="3083839"/>
                  </a:lnTo>
                  <a:lnTo>
                    <a:pt x="2426525" y="3082823"/>
                  </a:lnTo>
                  <a:close/>
                </a:path>
                <a:path w="4138929" h="3100704">
                  <a:moveTo>
                    <a:pt x="2426525" y="1571167"/>
                  </a:moveTo>
                  <a:lnTo>
                    <a:pt x="2425496" y="1428419"/>
                  </a:lnTo>
                  <a:lnTo>
                    <a:pt x="2282825" y="1429435"/>
                  </a:lnTo>
                  <a:lnTo>
                    <a:pt x="2283841" y="1572183"/>
                  </a:lnTo>
                  <a:lnTo>
                    <a:pt x="2426525" y="1571167"/>
                  </a:lnTo>
                  <a:close/>
                </a:path>
                <a:path w="4138929" h="3100704">
                  <a:moveTo>
                    <a:pt x="2426525" y="154978"/>
                  </a:moveTo>
                  <a:lnTo>
                    <a:pt x="2425496" y="12217"/>
                  </a:lnTo>
                  <a:lnTo>
                    <a:pt x="2282825" y="13246"/>
                  </a:lnTo>
                  <a:lnTo>
                    <a:pt x="2283841" y="155994"/>
                  </a:lnTo>
                  <a:lnTo>
                    <a:pt x="2426525" y="154978"/>
                  </a:lnTo>
                  <a:close/>
                </a:path>
                <a:path w="4138929" h="3100704">
                  <a:moveTo>
                    <a:pt x="2711869" y="3080778"/>
                  </a:moveTo>
                  <a:lnTo>
                    <a:pt x="2710853" y="2938030"/>
                  </a:lnTo>
                  <a:lnTo>
                    <a:pt x="2568181" y="2939046"/>
                  </a:lnTo>
                  <a:lnTo>
                    <a:pt x="2569197" y="3081807"/>
                  </a:lnTo>
                  <a:lnTo>
                    <a:pt x="2711869" y="3080778"/>
                  </a:lnTo>
                  <a:close/>
                </a:path>
                <a:path w="4138929" h="3100704">
                  <a:moveTo>
                    <a:pt x="2711869" y="1569123"/>
                  </a:moveTo>
                  <a:lnTo>
                    <a:pt x="2710853" y="1426375"/>
                  </a:lnTo>
                  <a:lnTo>
                    <a:pt x="2568181" y="1427391"/>
                  </a:lnTo>
                  <a:lnTo>
                    <a:pt x="2569197" y="1570151"/>
                  </a:lnTo>
                  <a:lnTo>
                    <a:pt x="2711869" y="1569123"/>
                  </a:lnTo>
                  <a:close/>
                </a:path>
                <a:path w="4138929" h="3100704">
                  <a:moveTo>
                    <a:pt x="2711869" y="152933"/>
                  </a:moveTo>
                  <a:lnTo>
                    <a:pt x="2710853" y="10185"/>
                  </a:lnTo>
                  <a:lnTo>
                    <a:pt x="2568181" y="11201"/>
                  </a:lnTo>
                  <a:lnTo>
                    <a:pt x="2569197" y="153949"/>
                  </a:lnTo>
                  <a:lnTo>
                    <a:pt x="2711869" y="152933"/>
                  </a:lnTo>
                  <a:close/>
                </a:path>
                <a:path w="4138929" h="3100704">
                  <a:moveTo>
                    <a:pt x="2997225" y="2935998"/>
                  </a:moveTo>
                  <a:lnTo>
                    <a:pt x="2853537" y="2935998"/>
                  </a:lnTo>
                  <a:lnTo>
                    <a:pt x="2853537" y="2965843"/>
                  </a:lnTo>
                  <a:lnTo>
                    <a:pt x="2853537" y="3079762"/>
                  </a:lnTo>
                  <a:lnTo>
                    <a:pt x="2997225" y="3079762"/>
                  </a:lnTo>
                  <a:lnTo>
                    <a:pt x="2997225" y="2965843"/>
                  </a:lnTo>
                  <a:lnTo>
                    <a:pt x="2997225" y="2935998"/>
                  </a:lnTo>
                  <a:close/>
                </a:path>
                <a:path w="4138929" h="3100704">
                  <a:moveTo>
                    <a:pt x="2997225" y="1424343"/>
                  </a:moveTo>
                  <a:lnTo>
                    <a:pt x="2853537" y="1424343"/>
                  </a:lnTo>
                  <a:lnTo>
                    <a:pt x="2853537" y="1537741"/>
                  </a:lnTo>
                  <a:lnTo>
                    <a:pt x="2853537" y="1568107"/>
                  </a:lnTo>
                  <a:lnTo>
                    <a:pt x="2997225" y="1568107"/>
                  </a:lnTo>
                  <a:lnTo>
                    <a:pt x="2997225" y="1537741"/>
                  </a:lnTo>
                  <a:lnTo>
                    <a:pt x="2997225" y="1424343"/>
                  </a:lnTo>
                  <a:close/>
                </a:path>
                <a:path w="4138929" h="3100704">
                  <a:moveTo>
                    <a:pt x="2997225" y="8153"/>
                  </a:moveTo>
                  <a:lnTo>
                    <a:pt x="2853537" y="8153"/>
                  </a:lnTo>
                  <a:lnTo>
                    <a:pt x="2853537" y="109639"/>
                  </a:lnTo>
                  <a:lnTo>
                    <a:pt x="2853537" y="151917"/>
                  </a:lnTo>
                  <a:lnTo>
                    <a:pt x="2997225" y="151917"/>
                  </a:lnTo>
                  <a:lnTo>
                    <a:pt x="2997225" y="109639"/>
                  </a:lnTo>
                  <a:lnTo>
                    <a:pt x="2997225" y="8153"/>
                  </a:lnTo>
                  <a:close/>
                </a:path>
                <a:path w="4138929" h="3100704">
                  <a:moveTo>
                    <a:pt x="3282581" y="3076714"/>
                  </a:moveTo>
                  <a:lnTo>
                    <a:pt x="3281565" y="2933954"/>
                  </a:lnTo>
                  <a:lnTo>
                    <a:pt x="3138881" y="2934982"/>
                  </a:lnTo>
                  <a:lnTo>
                    <a:pt x="3139910" y="3077730"/>
                  </a:lnTo>
                  <a:lnTo>
                    <a:pt x="3282581" y="3076714"/>
                  </a:lnTo>
                  <a:close/>
                </a:path>
                <a:path w="4138929" h="3100704">
                  <a:moveTo>
                    <a:pt x="3282581" y="1565059"/>
                  </a:moveTo>
                  <a:lnTo>
                    <a:pt x="3281565" y="1422298"/>
                  </a:lnTo>
                  <a:lnTo>
                    <a:pt x="3138881" y="1423327"/>
                  </a:lnTo>
                  <a:lnTo>
                    <a:pt x="3139910" y="1566075"/>
                  </a:lnTo>
                  <a:lnTo>
                    <a:pt x="3282581" y="1565059"/>
                  </a:lnTo>
                  <a:close/>
                </a:path>
                <a:path w="4138929" h="3100704">
                  <a:moveTo>
                    <a:pt x="3282581" y="148856"/>
                  </a:moveTo>
                  <a:lnTo>
                    <a:pt x="3281565" y="6108"/>
                  </a:lnTo>
                  <a:lnTo>
                    <a:pt x="3138881" y="7124"/>
                  </a:lnTo>
                  <a:lnTo>
                    <a:pt x="3139910" y="149885"/>
                  </a:lnTo>
                  <a:lnTo>
                    <a:pt x="3282581" y="148856"/>
                  </a:lnTo>
                  <a:close/>
                </a:path>
                <a:path w="4138929" h="3100704">
                  <a:moveTo>
                    <a:pt x="3567938" y="3074670"/>
                  </a:moveTo>
                  <a:lnTo>
                    <a:pt x="3566909" y="2931922"/>
                  </a:lnTo>
                  <a:lnTo>
                    <a:pt x="3424237" y="2932938"/>
                  </a:lnTo>
                  <a:lnTo>
                    <a:pt x="3425253" y="3075686"/>
                  </a:lnTo>
                  <a:lnTo>
                    <a:pt x="3567938" y="3074670"/>
                  </a:lnTo>
                  <a:close/>
                </a:path>
                <a:path w="4138929" h="3100704">
                  <a:moveTo>
                    <a:pt x="3567938" y="1563014"/>
                  </a:moveTo>
                  <a:lnTo>
                    <a:pt x="3566909" y="1420266"/>
                  </a:lnTo>
                  <a:lnTo>
                    <a:pt x="3424237" y="1421282"/>
                  </a:lnTo>
                  <a:lnTo>
                    <a:pt x="3425253" y="1564030"/>
                  </a:lnTo>
                  <a:lnTo>
                    <a:pt x="3567938" y="1563014"/>
                  </a:lnTo>
                  <a:close/>
                </a:path>
                <a:path w="4138929" h="3100704">
                  <a:moveTo>
                    <a:pt x="3567938" y="146824"/>
                  </a:moveTo>
                  <a:lnTo>
                    <a:pt x="3566909" y="4076"/>
                  </a:lnTo>
                  <a:lnTo>
                    <a:pt x="3424237" y="5092"/>
                  </a:lnTo>
                  <a:lnTo>
                    <a:pt x="3425253" y="147840"/>
                  </a:lnTo>
                  <a:lnTo>
                    <a:pt x="3567938" y="146824"/>
                  </a:lnTo>
                  <a:close/>
                </a:path>
                <a:path w="4138929" h="3100704">
                  <a:moveTo>
                    <a:pt x="3853281" y="3072638"/>
                  </a:moveTo>
                  <a:lnTo>
                    <a:pt x="3852265" y="2929890"/>
                  </a:lnTo>
                  <a:lnTo>
                    <a:pt x="3709593" y="2930906"/>
                  </a:lnTo>
                  <a:lnTo>
                    <a:pt x="3710609" y="3073654"/>
                  </a:lnTo>
                  <a:lnTo>
                    <a:pt x="3853281" y="3072638"/>
                  </a:lnTo>
                  <a:close/>
                </a:path>
                <a:path w="4138929" h="3100704">
                  <a:moveTo>
                    <a:pt x="3853281" y="1560982"/>
                  </a:moveTo>
                  <a:lnTo>
                    <a:pt x="3852265" y="1418234"/>
                  </a:lnTo>
                  <a:lnTo>
                    <a:pt x="3709593" y="1419250"/>
                  </a:lnTo>
                  <a:lnTo>
                    <a:pt x="3710609" y="1561998"/>
                  </a:lnTo>
                  <a:lnTo>
                    <a:pt x="3853281" y="1560982"/>
                  </a:lnTo>
                  <a:close/>
                </a:path>
                <a:path w="4138929" h="3100704">
                  <a:moveTo>
                    <a:pt x="3853281" y="144792"/>
                  </a:moveTo>
                  <a:lnTo>
                    <a:pt x="3852265" y="2032"/>
                  </a:lnTo>
                  <a:lnTo>
                    <a:pt x="3709593" y="3060"/>
                  </a:lnTo>
                  <a:lnTo>
                    <a:pt x="3710609" y="145808"/>
                  </a:lnTo>
                  <a:lnTo>
                    <a:pt x="3853281" y="144792"/>
                  </a:lnTo>
                  <a:close/>
                </a:path>
                <a:path w="4138929" h="3100704">
                  <a:moveTo>
                    <a:pt x="4138638" y="3070593"/>
                  </a:moveTo>
                  <a:lnTo>
                    <a:pt x="4137622" y="2927845"/>
                  </a:lnTo>
                  <a:lnTo>
                    <a:pt x="3994950" y="2928861"/>
                  </a:lnTo>
                  <a:lnTo>
                    <a:pt x="3995966" y="3071622"/>
                  </a:lnTo>
                  <a:lnTo>
                    <a:pt x="4138638" y="3070593"/>
                  </a:lnTo>
                  <a:close/>
                </a:path>
                <a:path w="4138929" h="3100704">
                  <a:moveTo>
                    <a:pt x="4138638" y="1558937"/>
                  </a:moveTo>
                  <a:lnTo>
                    <a:pt x="4137622" y="1416189"/>
                  </a:lnTo>
                  <a:lnTo>
                    <a:pt x="3994950" y="1417205"/>
                  </a:lnTo>
                  <a:lnTo>
                    <a:pt x="3995966" y="1559966"/>
                  </a:lnTo>
                  <a:lnTo>
                    <a:pt x="4138638" y="1558937"/>
                  </a:lnTo>
                  <a:close/>
                </a:path>
                <a:path w="4138929" h="3100704">
                  <a:moveTo>
                    <a:pt x="4138638" y="142748"/>
                  </a:moveTo>
                  <a:lnTo>
                    <a:pt x="4137622" y="0"/>
                  </a:lnTo>
                  <a:lnTo>
                    <a:pt x="3994950" y="1016"/>
                  </a:lnTo>
                  <a:lnTo>
                    <a:pt x="3995966" y="143764"/>
                  </a:lnTo>
                  <a:lnTo>
                    <a:pt x="4138638" y="1427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/>
          <p:nvPr/>
        </p:nvSpPr>
        <p:spPr>
          <a:xfrm>
            <a:off x="5993778" y="3968371"/>
            <a:ext cx="914569" cy="5611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6503310" y="420700"/>
            <a:ext cx="590550" cy="3409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2050" spc="-114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050" spc="-250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r>
              <a:rPr dirty="0" sz="2050" spc="190">
                <a:solidFill>
                  <a:srgbClr val="03989D"/>
                </a:solidFill>
                <a:latin typeface="Verdana"/>
                <a:cs typeface="Verdana"/>
              </a:rPr>
              <a:t>-</a:t>
            </a:r>
            <a:r>
              <a:rPr dirty="0" sz="2050" spc="-340">
                <a:solidFill>
                  <a:srgbClr val="03989D"/>
                </a:solidFill>
                <a:latin typeface="Verdana"/>
                <a:cs typeface="Verdana"/>
              </a:rPr>
              <a:t>3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066684" y="830731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066684" y="802169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066684" y="773607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66684" y="745045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66684" y="716483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3066684" y="687921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066684" y="659359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066684" y="630797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3066684" y="602235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3066684" y="573673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3066684" y="545111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3066684" y="516549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3066684" y="487987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3066684" y="45942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066684" y="430863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3066684" y="402301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3066684" y="373739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3066684" y="345176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066684" y="316614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066684" y="288052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066684" y="2663648"/>
            <a:ext cx="142875" cy="74295"/>
          </a:xfrm>
          <a:custGeom>
            <a:avLst/>
            <a:gdLst/>
            <a:ahLst/>
            <a:cxnLst/>
            <a:rect l="l" t="t" r="r" b="b"/>
            <a:pathLst>
              <a:path w="142875" h="74294">
                <a:moveTo>
                  <a:pt x="142755" y="0"/>
                </a:moveTo>
                <a:lnTo>
                  <a:pt x="142755" y="74070"/>
                </a:lnTo>
                <a:lnTo>
                  <a:pt x="0" y="7407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532680" y="8307313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4532680" y="802169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532680" y="773607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532680" y="745045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532680" y="716483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532680" y="687921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532680" y="6593592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532680" y="630797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32680" y="602235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4532680" y="573673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532680" y="5451111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532680" y="516549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32680" y="487987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4532680" y="459425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532680" y="430863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4532680" y="402301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4532680" y="3737390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4532680" y="345176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4532680" y="316614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532680" y="2880529"/>
            <a:ext cx="142875" cy="142875"/>
          </a:xfrm>
          <a:custGeom>
            <a:avLst/>
            <a:gdLst/>
            <a:ahLst/>
            <a:cxnLst/>
            <a:rect l="l" t="t" r="r" b="b"/>
            <a:pathLst>
              <a:path w="142875" h="142875">
                <a:moveTo>
                  <a:pt x="142755" y="0"/>
                </a:moveTo>
                <a:lnTo>
                  <a:pt x="142755" y="142810"/>
                </a:lnTo>
                <a:lnTo>
                  <a:pt x="0" y="14281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532680" y="2663648"/>
            <a:ext cx="142875" cy="74295"/>
          </a:xfrm>
          <a:custGeom>
            <a:avLst/>
            <a:gdLst/>
            <a:ahLst/>
            <a:cxnLst/>
            <a:rect l="l" t="t" r="r" b="b"/>
            <a:pathLst>
              <a:path w="142875" h="74294">
                <a:moveTo>
                  <a:pt x="142755" y="0"/>
                </a:moveTo>
                <a:lnTo>
                  <a:pt x="142755" y="74070"/>
                </a:lnTo>
                <a:lnTo>
                  <a:pt x="0" y="74070"/>
                </a:lnTo>
                <a:lnTo>
                  <a:pt x="0" y="0"/>
                </a:lnTo>
                <a:lnTo>
                  <a:pt x="142755" y="0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2878379" y="8655954"/>
            <a:ext cx="564911" cy="8884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362396" y="1366070"/>
            <a:ext cx="6829425" cy="20827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200" spc="-5" b="1">
                <a:latin typeface="Arimo"/>
                <a:cs typeface="Arimo"/>
              </a:rPr>
              <a:t>YÖNERGE: Aşağıdaki görselde gösterildiği gibi noktalı yerlerden eşit parçalar halinde</a:t>
            </a:r>
            <a:r>
              <a:rPr dirty="0" sz="1200" spc="260" b="1">
                <a:latin typeface="Arimo"/>
                <a:cs typeface="Arimo"/>
              </a:rPr>
              <a:t> </a:t>
            </a:r>
            <a:r>
              <a:rPr dirty="0" sz="1200" spc="-5" b="1">
                <a:latin typeface="Arimo"/>
                <a:cs typeface="Arimo"/>
              </a:rPr>
              <a:t>kesiniz!</a:t>
            </a:r>
            <a:endParaRPr sz="1200">
              <a:latin typeface="Arimo"/>
              <a:cs typeface="Arimo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3348" y="9767971"/>
            <a:ext cx="347345" cy="787400"/>
          </a:xfrm>
          <a:prstGeom prst="rect">
            <a:avLst/>
          </a:prstGeom>
        </p:spPr>
        <p:txBody>
          <a:bodyPr wrap="square" lIns="0" tIns="304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50" spc="-290">
                <a:latin typeface="Arial Black"/>
                <a:cs typeface="Arial Black"/>
              </a:rPr>
              <a:t>Pdr</a:t>
            </a:r>
            <a:r>
              <a:rPr dirty="0" sz="1750" spc="-290">
                <a:solidFill>
                  <a:srgbClr val="FF1616"/>
                </a:solidFill>
                <a:latin typeface="Arial Black"/>
                <a:cs typeface="Arial Black"/>
              </a:rPr>
              <a:t>Tube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32"/>
                </a:moveTo>
                <a:lnTo>
                  <a:pt x="82726" y="547332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32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4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9"/>
            <a:ext cx="3479462" cy="377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4" name="object 4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70381" y="8451646"/>
              <a:ext cx="83192" cy="8138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0" y="8385200"/>
              <a:ext cx="2881574" cy="230239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0" name="object 50"/>
          <p:cNvSpPr/>
          <p:nvPr/>
        </p:nvSpPr>
        <p:spPr>
          <a:xfrm>
            <a:off x="3777034" y="7462453"/>
            <a:ext cx="3778958" cy="269527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 txBox="1"/>
          <p:nvPr/>
        </p:nvSpPr>
        <p:spPr>
          <a:xfrm rot="480000">
            <a:off x="4981964" y="1086317"/>
            <a:ext cx="1166621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04">
                <a:solidFill>
                  <a:srgbClr val="03989D"/>
                </a:solidFill>
                <a:latin typeface="Verdana"/>
                <a:cs typeface="Verdana"/>
              </a:rPr>
              <a:t>B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3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C</a:t>
            </a:r>
            <a:r>
              <a:rPr dirty="0" sz="2350" spc="-26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 rot="480000">
            <a:off x="5082992" y="1500976"/>
            <a:ext cx="847714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170">
                <a:solidFill>
                  <a:srgbClr val="03989D"/>
                </a:solidFill>
                <a:latin typeface="Verdana"/>
                <a:cs typeface="Verdana"/>
              </a:rPr>
              <a:t>V</a:t>
            </a:r>
            <a:r>
              <a:rPr dirty="0" sz="2350" spc="-5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03989D"/>
                </a:solidFill>
                <a:latin typeface="Verdana"/>
                <a:cs typeface="Verdana"/>
              </a:rPr>
              <a:t>T</a:t>
            </a:r>
            <a:r>
              <a:rPr dirty="0" sz="2350" spc="-47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5025084" y="257720"/>
            <a:ext cx="149057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54">
                <a:solidFill>
                  <a:srgbClr val="FF1616"/>
                </a:solidFill>
                <a:latin typeface="Verdana"/>
                <a:cs typeface="Verdana"/>
              </a:rPr>
              <a:t>9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24020" y="534722"/>
            <a:ext cx="1428143" cy="11915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5" name="object 55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56" name="object 56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0" name="object 60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912"/>
                </a:moveTo>
                <a:lnTo>
                  <a:pt x="28981" y="2135009"/>
                </a:lnTo>
                <a:lnTo>
                  <a:pt x="25196" y="2140432"/>
                </a:lnTo>
                <a:lnTo>
                  <a:pt x="22631" y="2158034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912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58"/>
                </a:lnTo>
                <a:lnTo>
                  <a:pt x="78917" y="2109216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46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86"/>
                </a:lnTo>
                <a:lnTo>
                  <a:pt x="153149" y="2073998"/>
                </a:lnTo>
                <a:lnTo>
                  <a:pt x="147281" y="2073135"/>
                </a:lnTo>
                <a:lnTo>
                  <a:pt x="145554" y="2095334"/>
                </a:lnTo>
                <a:lnTo>
                  <a:pt x="148488" y="2095779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85"/>
                </a:lnTo>
                <a:lnTo>
                  <a:pt x="228879" y="2109165"/>
                </a:lnTo>
                <a:lnTo>
                  <a:pt x="215849" y="2126716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55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24"/>
                </a:lnTo>
                <a:lnTo>
                  <a:pt x="294081" y="2165248"/>
                </a:lnTo>
                <a:lnTo>
                  <a:pt x="278549" y="2179434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69"/>
                </a:lnTo>
                <a:lnTo>
                  <a:pt x="371030" y="2238425"/>
                </a:lnTo>
                <a:lnTo>
                  <a:pt x="362889" y="2231936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47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24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84"/>
                </a:lnTo>
                <a:lnTo>
                  <a:pt x="423214" y="2286216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54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37"/>
                </a:lnTo>
                <a:lnTo>
                  <a:pt x="506564" y="2289556"/>
                </a:lnTo>
                <a:lnTo>
                  <a:pt x="516293" y="2286254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73"/>
                </a:moveTo>
                <a:lnTo>
                  <a:pt x="606501" y="2209990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60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104"/>
                </a:lnTo>
                <a:lnTo>
                  <a:pt x="620699" y="2225573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106"/>
                </a:lnTo>
                <a:lnTo>
                  <a:pt x="638860" y="2172843"/>
                </a:lnTo>
                <a:lnTo>
                  <a:pt x="635076" y="2178266"/>
                </a:lnTo>
                <a:lnTo>
                  <a:pt x="650951" y="2192604"/>
                </a:lnTo>
                <a:lnTo>
                  <a:pt x="654735" y="2187168"/>
                </a:lnTo>
                <a:lnTo>
                  <a:pt x="659612" y="2180031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80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63"/>
                </a:lnTo>
                <a:lnTo>
                  <a:pt x="716661" y="2096897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58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33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42"/>
                </a:lnTo>
                <a:lnTo>
                  <a:pt x="793572" y="1974062"/>
                </a:lnTo>
                <a:lnTo>
                  <a:pt x="798207" y="1967141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95"/>
                </a:lnTo>
                <a:lnTo>
                  <a:pt x="933881" y="1845932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24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73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60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44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610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37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93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31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36"/>
                </a:lnTo>
                <a:lnTo>
                  <a:pt x="1231798" y="2121293"/>
                </a:lnTo>
                <a:close/>
              </a:path>
              <a:path w="2047239" h="2346960">
                <a:moveTo>
                  <a:pt x="1265961" y="2195245"/>
                </a:moveTo>
                <a:lnTo>
                  <a:pt x="1261592" y="2186686"/>
                </a:lnTo>
                <a:lnTo>
                  <a:pt x="1257261" y="2177859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45"/>
                </a:lnTo>
                <a:close/>
              </a:path>
              <a:path w="2047239" h="2346960">
                <a:moveTo>
                  <a:pt x="1313116" y="2262136"/>
                </a:moveTo>
                <a:lnTo>
                  <a:pt x="1307452" y="2256548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36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97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96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72"/>
                </a:lnTo>
                <a:lnTo>
                  <a:pt x="1443177" y="2345791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19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25"/>
                </a:lnTo>
                <a:lnTo>
                  <a:pt x="1500581" y="2342299"/>
                </a:lnTo>
                <a:lnTo>
                  <a:pt x="1511058" y="2337981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71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42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46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32"/>
                </a:lnTo>
                <a:lnTo>
                  <a:pt x="1648688" y="2203551"/>
                </a:lnTo>
                <a:lnTo>
                  <a:pt x="1653895" y="2194242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15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15"/>
                </a:lnTo>
                <a:lnTo>
                  <a:pt x="1707007" y="2076284"/>
                </a:lnTo>
                <a:lnTo>
                  <a:pt x="1710321" y="2065566"/>
                </a:lnTo>
                <a:lnTo>
                  <a:pt x="1712937" y="2054872"/>
                </a:lnTo>
                <a:lnTo>
                  <a:pt x="1715223" y="2044433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22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53"/>
                </a:lnTo>
                <a:lnTo>
                  <a:pt x="1702308" y="1959254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22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>
            <a:off x="1711641" y="908542"/>
            <a:ext cx="1272540" cy="606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65405">
              <a:lnSpc>
                <a:spcPct val="100000"/>
              </a:lnSpc>
              <a:spcBef>
                <a:spcPts val="135"/>
              </a:spcBef>
            </a:pPr>
            <a:r>
              <a:rPr dirty="0" sz="1850" spc="175">
                <a:latin typeface="Trebuchet MS"/>
                <a:cs typeface="Trebuchet MS"/>
              </a:rPr>
              <a:t>02</a:t>
            </a:r>
            <a:r>
              <a:rPr dirty="0" sz="1850" spc="-100">
                <a:latin typeface="Trebuchet MS"/>
                <a:cs typeface="Trebuchet MS"/>
              </a:rPr>
              <a:t> </a:t>
            </a:r>
            <a:r>
              <a:rPr dirty="0" sz="1850" spc="170">
                <a:latin typeface="Trebuchet MS"/>
                <a:cs typeface="Trebuchet MS"/>
              </a:rPr>
              <a:t>ŞUBAT</a:t>
            </a:r>
            <a:endParaRPr sz="185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dirty="0" sz="1850" spc="210">
                <a:latin typeface="Trebuchet MS"/>
                <a:cs typeface="Trebuchet MS"/>
              </a:rPr>
              <a:t>perşembe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63" name="object 63"/>
          <p:cNvGrpSpPr/>
          <p:nvPr/>
        </p:nvGrpSpPr>
        <p:grpSpPr>
          <a:xfrm>
            <a:off x="131549" y="2465969"/>
            <a:ext cx="4739005" cy="2869565"/>
            <a:chOff x="131549" y="2465969"/>
            <a:chExt cx="4739005" cy="2869565"/>
          </a:xfrm>
        </p:grpSpPr>
        <p:sp>
          <p:nvSpPr>
            <p:cNvPr id="64" name="object 64"/>
            <p:cNvSpPr/>
            <p:nvPr/>
          </p:nvSpPr>
          <p:spPr>
            <a:xfrm>
              <a:off x="136369" y="4025501"/>
              <a:ext cx="1541623" cy="1309930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31549" y="4020729"/>
              <a:ext cx="1551305" cy="1308100"/>
            </a:xfrm>
            <a:custGeom>
              <a:avLst/>
              <a:gdLst/>
              <a:ahLst/>
              <a:cxnLst/>
              <a:rect l="l" t="t" r="r" b="b"/>
              <a:pathLst>
                <a:path w="1551305" h="1308100">
                  <a:moveTo>
                    <a:pt x="1003298" y="88899"/>
                  </a:moveTo>
                  <a:lnTo>
                    <a:pt x="992023" y="88899"/>
                  </a:lnTo>
                  <a:lnTo>
                    <a:pt x="996340" y="76199"/>
                  </a:lnTo>
                  <a:lnTo>
                    <a:pt x="1001091" y="76199"/>
                  </a:lnTo>
                  <a:lnTo>
                    <a:pt x="1023262" y="50799"/>
                  </a:lnTo>
                  <a:lnTo>
                    <a:pt x="1050488" y="38099"/>
                  </a:lnTo>
                  <a:lnTo>
                    <a:pt x="1082655" y="12699"/>
                  </a:lnTo>
                  <a:lnTo>
                    <a:pt x="1119654" y="0"/>
                  </a:lnTo>
                  <a:lnTo>
                    <a:pt x="1174004" y="0"/>
                  </a:lnTo>
                  <a:lnTo>
                    <a:pt x="1149912" y="12699"/>
                  </a:lnTo>
                  <a:lnTo>
                    <a:pt x="1122141" y="12699"/>
                  </a:lnTo>
                  <a:lnTo>
                    <a:pt x="1086594" y="25399"/>
                  </a:lnTo>
                  <a:lnTo>
                    <a:pt x="1055744" y="38099"/>
                  </a:lnTo>
                  <a:lnTo>
                    <a:pt x="1029690" y="63499"/>
                  </a:lnTo>
                  <a:lnTo>
                    <a:pt x="1008532" y="76199"/>
                  </a:lnTo>
                  <a:lnTo>
                    <a:pt x="1003298" y="88899"/>
                  </a:lnTo>
                  <a:close/>
                </a:path>
                <a:path w="1551305" h="1308100">
                  <a:moveTo>
                    <a:pt x="1242178" y="12699"/>
                  </a:moveTo>
                  <a:lnTo>
                    <a:pt x="1219780" y="12699"/>
                  </a:lnTo>
                  <a:lnTo>
                    <a:pt x="1210884" y="0"/>
                  </a:lnTo>
                  <a:lnTo>
                    <a:pt x="1232924" y="0"/>
                  </a:lnTo>
                  <a:lnTo>
                    <a:pt x="1242178" y="12699"/>
                  </a:lnTo>
                  <a:close/>
                </a:path>
                <a:path w="1551305" h="1308100">
                  <a:moveTo>
                    <a:pt x="601902" y="1282699"/>
                  </a:moveTo>
                  <a:lnTo>
                    <a:pt x="544956" y="1282699"/>
                  </a:lnTo>
                  <a:lnTo>
                    <a:pt x="495094" y="1269999"/>
                  </a:lnTo>
                  <a:lnTo>
                    <a:pt x="399902" y="1244599"/>
                  </a:lnTo>
                  <a:lnTo>
                    <a:pt x="354633" y="1219199"/>
                  </a:lnTo>
                  <a:lnTo>
                    <a:pt x="310959" y="1193799"/>
                  </a:lnTo>
                  <a:lnTo>
                    <a:pt x="268909" y="1168399"/>
                  </a:lnTo>
                  <a:lnTo>
                    <a:pt x="228515" y="1130299"/>
                  </a:lnTo>
                  <a:lnTo>
                    <a:pt x="189809" y="1104899"/>
                  </a:lnTo>
                  <a:lnTo>
                    <a:pt x="156156" y="1066799"/>
                  </a:lnTo>
                  <a:lnTo>
                    <a:pt x="125695" y="1028699"/>
                  </a:lnTo>
                  <a:lnTo>
                    <a:pt x="98467" y="990599"/>
                  </a:lnTo>
                  <a:lnTo>
                    <a:pt x="74510" y="952499"/>
                  </a:lnTo>
                  <a:lnTo>
                    <a:pt x="53865" y="901699"/>
                  </a:lnTo>
                  <a:lnTo>
                    <a:pt x="36570" y="863599"/>
                  </a:lnTo>
                  <a:lnTo>
                    <a:pt x="20618" y="812799"/>
                  </a:lnTo>
                  <a:lnTo>
                    <a:pt x="9185" y="761999"/>
                  </a:lnTo>
                  <a:lnTo>
                    <a:pt x="2301" y="698499"/>
                  </a:lnTo>
                  <a:lnTo>
                    <a:pt x="0" y="647699"/>
                  </a:lnTo>
                  <a:lnTo>
                    <a:pt x="2301" y="584199"/>
                  </a:lnTo>
                  <a:lnTo>
                    <a:pt x="9185" y="533399"/>
                  </a:lnTo>
                  <a:lnTo>
                    <a:pt x="20618" y="482599"/>
                  </a:lnTo>
                  <a:lnTo>
                    <a:pt x="36570" y="431799"/>
                  </a:lnTo>
                  <a:lnTo>
                    <a:pt x="53862" y="380999"/>
                  </a:lnTo>
                  <a:lnTo>
                    <a:pt x="74507" y="342899"/>
                  </a:lnTo>
                  <a:lnTo>
                    <a:pt x="98465" y="304799"/>
                  </a:lnTo>
                  <a:lnTo>
                    <a:pt x="125696" y="266699"/>
                  </a:lnTo>
                  <a:lnTo>
                    <a:pt x="156159" y="228599"/>
                  </a:lnTo>
                  <a:lnTo>
                    <a:pt x="189816" y="190499"/>
                  </a:lnTo>
                  <a:lnTo>
                    <a:pt x="228467" y="165099"/>
                  </a:lnTo>
                  <a:lnTo>
                    <a:pt x="268780" y="126999"/>
                  </a:lnTo>
                  <a:lnTo>
                    <a:pt x="310729" y="101599"/>
                  </a:lnTo>
                  <a:lnTo>
                    <a:pt x="354290" y="76199"/>
                  </a:lnTo>
                  <a:lnTo>
                    <a:pt x="399436" y="50799"/>
                  </a:lnTo>
                  <a:lnTo>
                    <a:pt x="446142" y="38099"/>
                  </a:lnTo>
                  <a:lnTo>
                    <a:pt x="544130" y="12699"/>
                  </a:lnTo>
                  <a:lnTo>
                    <a:pt x="596139" y="12699"/>
                  </a:lnTo>
                  <a:lnTo>
                    <a:pt x="496651" y="38099"/>
                  </a:lnTo>
                  <a:lnTo>
                    <a:pt x="403108" y="63499"/>
                  </a:lnTo>
                  <a:lnTo>
                    <a:pt x="358629" y="88899"/>
                  </a:lnTo>
                  <a:lnTo>
                    <a:pt x="315713" y="101599"/>
                  </a:lnTo>
                  <a:lnTo>
                    <a:pt x="274384" y="139699"/>
                  </a:lnTo>
                  <a:lnTo>
                    <a:pt x="234668" y="165099"/>
                  </a:lnTo>
                  <a:lnTo>
                    <a:pt x="196590" y="203199"/>
                  </a:lnTo>
                  <a:lnTo>
                    <a:pt x="163425" y="241299"/>
                  </a:lnTo>
                  <a:lnTo>
                    <a:pt x="133410" y="279399"/>
                  </a:lnTo>
                  <a:lnTo>
                    <a:pt x="106585" y="304799"/>
                  </a:lnTo>
                  <a:lnTo>
                    <a:pt x="82988" y="355599"/>
                  </a:lnTo>
                  <a:lnTo>
                    <a:pt x="62659" y="393699"/>
                  </a:lnTo>
                  <a:lnTo>
                    <a:pt x="45636" y="431799"/>
                  </a:lnTo>
                  <a:lnTo>
                    <a:pt x="29934" y="482599"/>
                  </a:lnTo>
                  <a:lnTo>
                    <a:pt x="18678" y="533399"/>
                  </a:lnTo>
                  <a:lnTo>
                    <a:pt x="11901" y="596899"/>
                  </a:lnTo>
                  <a:lnTo>
                    <a:pt x="9634" y="647699"/>
                  </a:lnTo>
                  <a:lnTo>
                    <a:pt x="11901" y="698499"/>
                  </a:lnTo>
                  <a:lnTo>
                    <a:pt x="18679" y="761999"/>
                  </a:lnTo>
                  <a:lnTo>
                    <a:pt x="29938" y="812799"/>
                  </a:lnTo>
                  <a:lnTo>
                    <a:pt x="45643" y="863599"/>
                  </a:lnTo>
                  <a:lnTo>
                    <a:pt x="62665" y="901699"/>
                  </a:lnTo>
                  <a:lnTo>
                    <a:pt x="82995" y="939799"/>
                  </a:lnTo>
                  <a:lnTo>
                    <a:pt x="106592" y="977899"/>
                  </a:lnTo>
                  <a:lnTo>
                    <a:pt x="133418" y="1015999"/>
                  </a:lnTo>
                  <a:lnTo>
                    <a:pt x="163433" y="1054099"/>
                  </a:lnTo>
                  <a:lnTo>
                    <a:pt x="196597" y="1092199"/>
                  </a:lnTo>
                  <a:lnTo>
                    <a:pt x="233944" y="1130299"/>
                  </a:lnTo>
                  <a:lnTo>
                    <a:pt x="272886" y="1155699"/>
                  </a:lnTo>
                  <a:lnTo>
                    <a:pt x="313395" y="1181099"/>
                  </a:lnTo>
                  <a:lnTo>
                    <a:pt x="355441" y="1206499"/>
                  </a:lnTo>
                  <a:lnTo>
                    <a:pt x="398996" y="1231899"/>
                  </a:lnTo>
                  <a:lnTo>
                    <a:pt x="490516" y="1257299"/>
                  </a:lnTo>
                  <a:lnTo>
                    <a:pt x="538425" y="1269999"/>
                  </a:lnTo>
                  <a:lnTo>
                    <a:pt x="596228" y="1269999"/>
                  </a:lnTo>
                  <a:lnTo>
                    <a:pt x="601902" y="1282699"/>
                  </a:lnTo>
                  <a:close/>
                </a:path>
                <a:path w="1551305" h="1308100">
                  <a:moveTo>
                    <a:pt x="987744" y="203199"/>
                  </a:moveTo>
                  <a:lnTo>
                    <a:pt x="978580" y="203199"/>
                  </a:lnTo>
                  <a:lnTo>
                    <a:pt x="976055" y="190499"/>
                  </a:lnTo>
                  <a:lnTo>
                    <a:pt x="971699" y="165099"/>
                  </a:lnTo>
                  <a:lnTo>
                    <a:pt x="971016" y="152399"/>
                  </a:lnTo>
                  <a:lnTo>
                    <a:pt x="974001" y="126999"/>
                  </a:lnTo>
                  <a:lnTo>
                    <a:pt x="980647" y="101599"/>
                  </a:lnTo>
                  <a:lnTo>
                    <a:pt x="937836" y="88899"/>
                  </a:lnTo>
                  <a:lnTo>
                    <a:pt x="893369" y="63499"/>
                  </a:lnTo>
                  <a:lnTo>
                    <a:pt x="799679" y="38099"/>
                  </a:lnTo>
                  <a:lnTo>
                    <a:pt x="700001" y="12699"/>
                  </a:lnTo>
                  <a:lnTo>
                    <a:pt x="751762" y="12699"/>
                  </a:lnTo>
                  <a:lnTo>
                    <a:pt x="849674" y="38099"/>
                  </a:lnTo>
                  <a:lnTo>
                    <a:pt x="896321" y="50799"/>
                  </a:lnTo>
                  <a:lnTo>
                    <a:pt x="941359" y="76199"/>
                  </a:lnTo>
                  <a:lnTo>
                    <a:pt x="984734" y="101599"/>
                  </a:lnTo>
                  <a:lnTo>
                    <a:pt x="994634" y="101599"/>
                  </a:lnTo>
                  <a:lnTo>
                    <a:pt x="991107" y="114299"/>
                  </a:lnTo>
                  <a:lnTo>
                    <a:pt x="983982" y="126999"/>
                  </a:lnTo>
                  <a:lnTo>
                    <a:pt x="980651" y="152399"/>
                  </a:lnTo>
                  <a:lnTo>
                    <a:pt x="981108" y="165099"/>
                  </a:lnTo>
                  <a:lnTo>
                    <a:pt x="985343" y="190499"/>
                  </a:lnTo>
                  <a:lnTo>
                    <a:pt x="987744" y="203199"/>
                  </a:lnTo>
                  <a:close/>
                </a:path>
                <a:path w="1551305" h="1308100">
                  <a:moveTo>
                    <a:pt x="1300238" y="88899"/>
                  </a:moveTo>
                  <a:lnTo>
                    <a:pt x="1237760" y="88899"/>
                  </a:lnTo>
                  <a:lnTo>
                    <a:pt x="1246567" y="76199"/>
                  </a:lnTo>
                  <a:lnTo>
                    <a:pt x="1288920" y="76199"/>
                  </a:lnTo>
                  <a:lnTo>
                    <a:pt x="1280720" y="63499"/>
                  </a:lnTo>
                  <a:lnTo>
                    <a:pt x="1270547" y="50799"/>
                  </a:lnTo>
                  <a:lnTo>
                    <a:pt x="1258430" y="38099"/>
                  </a:lnTo>
                  <a:lnTo>
                    <a:pt x="1244400" y="25399"/>
                  </a:lnTo>
                  <a:lnTo>
                    <a:pt x="1236571" y="12699"/>
                  </a:lnTo>
                  <a:lnTo>
                    <a:pt x="1250993" y="12699"/>
                  </a:lnTo>
                  <a:lnTo>
                    <a:pt x="1266913" y="38099"/>
                  </a:lnTo>
                  <a:lnTo>
                    <a:pt x="1280445" y="50799"/>
                  </a:lnTo>
                  <a:lnTo>
                    <a:pt x="1291563" y="63499"/>
                  </a:lnTo>
                  <a:lnTo>
                    <a:pt x="1300238" y="88899"/>
                  </a:lnTo>
                  <a:close/>
                </a:path>
                <a:path w="1551305" h="1308100">
                  <a:moveTo>
                    <a:pt x="994634" y="101599"/>
                  </a:moveTo>
                  <a:lnTo>
                    <a:pt x="984734" y="101599"/>
                  </a:lnTo>
                  <a:lnTo>
                    <a:pt x="988151" y="88899"/>
                  </a:lnTo>
                  <a:lnTo>
                    <a:pt x="998662" y="88899"/>
                  </a:lnTo>
                  <a:lnTo>
                    <a:pt x="994634" y="101599"/>
                  </a:lnTo>
                  <a:close/>
                </a:path>
                <a:path w="1551305" h="1308100">
                  <a:moveTo>
                    <a:pt x="1189125" y="139699"/>
                  </a:moveTo>
                  <a:lnTo>
                    <a:pt x="1175368" y="139699"/>
                  </a:lnTo>
                  <a:lnTo>
                    <a:pt x="1171157" y="126999"/>
                  </a:lnTo>
                  <a:lnTo>
                    <a:pt x="1181818" y="126999"/>
                  </a:lnTo>
                  <a:lnTo>
                    <a:pt x="1190387" y="114299"/>
                  </a:lnTo>
                  <a:lnTo>
                    <a:pt x="1202594" y="101599"/>
                  </a:lnTo>
                  <a:lnTo>
                    <a:pt x="1218398" y="88899"/>
                  </a:lnTo>
                  <a:lnTo>
                    <a:pt x="1240399" y="88899"/>
                  </a:lnTo>
                  <a:lnTo>
                    <a:pt x="1221851" y="101599"/>
                  </a:lnTo>
                  <a:lnTo>
                    <a:pt x="1207198" y="114299"/>
                  </a:lnTo>
                  <a:lnTo>
                    <a:pt x="1196338" y="114299"/>
                  </a:lnTo>
                  <a:lnTo>
                    <a:pt x="1189173" y="126999"/>
                  </a:lnTo>
                  <a:lnTo>
                    <a:pt x="1189125" y="139699"/>
                  </a:lnTo>
                  <a:close/>
                </a:path>
                <a:path w="1551305" h="1308100">
                  <a:moveTo>
                    <a:pt x="1397317" y="126999"/>
                  </a:moveTo>
                  <a:lnTo>
                    <a:pt x="1372483" y="126999"/>
                  </a:lnTo>
                  <a:lnTo>
                    <a:pt x="1356142" y="114299"/>
                  </a:lnTo>
                  <a:lnTo>
                    <a:pt x="1337107" y="101599"/>
                  </a:lnTo>
                  <a:lnTo>
                    <a:pt x="1315424" y="101599"/>
                  </a:lnTo>
                  <a:lnTo>
                    <a:pt x="1297256" y="88899"/>
                  </a:lnTo>
                  <a:lnTo>
                    <a:pt x="1342460" y="88899"/>
                  </a:lnTo>
                  <a:lnTo>
                    <a:pt x="1364081" y="101599"/>
                  </a:lnTo>
                  <a:lnTo>
                    <a:pt x="1382386" y="114299"/>
                  </a:lnTo>
                  <a:lnTo>
                    <a:pt x="1397317" y="126999"/>
                  </a:lnTo>
                  <a:close/>
                </a:path>
                <a:path w="1551305" h="1308100">
                  <a:moveTo>
                    <a:pt x="1093570" y="177799"/>
                  </a:moveTo>
                  <a:lnTo>
                    <a:pt x="1084824" y="177799"/>
                  </a:lnTo>
                  <a:lnTo>
                    <a:pt x="1100275" y="152399"/>
                  </a:lnTo>
                  <a:lnTo>
                    <a:pt x="1144920" y="114299"/>
                  </a:lnTo>
                  <a:lnTo>
                    <a:pt x="1157152" y="114299"/>
                  </a:lnTo>
                  <a:lnTo>
                    <a:pt x="1167832" y="126999"/>
                  </a:lnTo>
                  <a:lnTo>
                    <a:pt x="1147311" y="126999"/>
                  </a:lnTo>
                  <a:lnTo>
                    <a:pt x="1134104" y="139699"/>
                  </a:lnTo>
                  <a:lnTo>
                    <a:pt x="1120712" y="139699"/>
                  </a:lnTo>
                  <a:lnTo>
                    <a:pt x="1107184" y="165099"/>
                  </a:lnTo>
                  <a:lnTo>
                    <a:pt x="1093570" y="177799"/>
                  </a:lnTo>
                  <a:close/>
                </a:path>
                <a:path w="1551305" h="1308100">
                  <a:moveTo>
                    <a:pt x="1474676" y="139699"/>
                  </a:moveTo>
                  <a:lnTo>
                    <a:pt x="1380540" y="139699"/>
                  </a:lnTo>
                  <a:lnTo>
                    <a:pt x="1382360" y="126999"/>
                  </a:lnTo>
                  <a:lnTo>
                    <a:pt x="1455621" y="126999"/>
                  </a:lnTo>
                  <a:lnTo>
                    <a:pt x="1474676" y="139699"/>
                  </a:lnTo>
                  <a:close/>
                </a:path>
                <a:path w="1551305" h="1308100">
                  <a:moveTo>
                    <a:pt x="1193993" y="215899"/>
                  </a:moveTo>
                  <a:lnTo>
                    <a:pt x="1184561" y="215899"/>
                  </a:lnTo>
                  <a:lnTo>
                    <a:pt x="1179063" y="190499"/>
                  </a:lnTo>
                  <a:lnTo>
                    <a:pt x="1176150" y="165099"/>
                  </a:lnTo>
                  <a:lnTo>
                    <a:pt x="1175812" y="152399"/>
                  </a:lnTo>
                  <a:lnTo>
                    <a:pt x="1178036" y="139699"/>
                  </a:lnTo>
                  <a:lnTo>
                    <a:pt x="1187305" y="139699"/>
                  </a:lnTo>
                  <a:lnTo>
                    <a:pt x="1185381" y="152399"/>
                  </a:lnTo>
                  <a:lnTo>
                    <a:pt x="1185855" y="165099"/>
                  </a:lnTo>
                  <a:lnTo>
                    <a:pt x="1188725" y="190499"/>
                  </a:lnTo>
                  <a:lnTo>
                    <a:pt x="1193993" y="215899"/>
                  </a:lnTo>
                  <a:close/>
                </a:path>
                <a:path w="1551305" h="1308100">
                  <a:moveTo>
                    <a:pt x="1370446" y="152399"/>
                  </a:moveTo>
                  <a:lnTo>
                    <a:pt x="1344179" y="152399"/>
                  </a:lnTo>
                  <a:lnTo>
                    <a:pt x="1355100" y="139699"/>
                  </a:lnTo>
                  <a:lnTo>
                    <a:pt x="1383075" y="139699"/>
                  </a:lnTo>
                  <a:lnTo>
                    <a:pt x="1370446" y="152399"/>
                  </a:lnTo>
                  <a:close/>
                </a:path>
                <a:path w="1551305" h="1308100">
                  <a:moveTo>
                    <a:pt x="1353954" y="596899"/>
                  </a:moveTo>
                  <a:lnTo>
                    <a:pt x="1317043" y="584199"/>
                  </a:lnTo>
                  <a:lnTo>
                    <a:pt x="1361124" y="584199"/>
                  </a:lnTo>
                  <a:lnTo>
                    <a:pt x="1400615" y="571499"/>
                  </a:lnTo>
                  <a:lnTo>
                    <a:pt x="1438384" y="546099"/>
                  </a:lnTo>
                  <a:lnTo>
                    <a:pt x="1474344" y="507999"/>
                  </a:lnTo>
                  <a:lnTo>
                    <a:pt x="1508411" y="444499"/>
                  </a:lnTo>
                  <a:lnTo>
                    <a:pt x="1519896" y="406399"/>
                  </a:lnTo>
                  <a:lnTo>
                    <a:pt x="1529187" y="380999"/>
                  </a:lnTo>
                  <a:lnTo>
                    <a:pt x="1536245" y="342899"/>
                  </a:lnTo>
                  <a:lnTo>
                    <a:pt x="1541031" y="292099"/>
                  </a:lnTo>
                  <a:lnTo>
                    <a:pt x="1541634" y="266699"/>
                  </a:lnTo>
                  <a:lnTo>
                    <a:pt x="1540504" y="241299"/>
                  </a:lnTo>
                  <a:lnTo>
                    <a:pt x="1537646" y="215899"/>
                  </a:lnTo>
                  <a:lnTo>
                    <a:pt x="1533067" y="203199"/>
                  </a:lnTo>
                  <a:lnTo>
                    <a:pt x="1525114" y="177799"/>
                  </a:lnTo>
                  <a:lnTo>
                    <a:pt x="1512342" y="165099"/>
                  </a:lnTo>
                  <a:lnTo>
                    <a:pt x="1494642" y="152399"/>
                  </a:lnTo>
                  <a:lnTo>
                    <a:pt x="1471904" y="139699"/>
                  </a:lnTo>
                  <a:lnTo>
                    <a:pt x="1499573" y="139699"/>
                  </a:lnTo>
                  <a:lnTo>
                    <a:pt x="1519192" y="165099"/>
                  </a:lnTo>
                  <a:lnTo>
                    <a:pt x="1533475" y="177799"/>
                  </a:lnTo>
                  <a:lnTo>
                    <a:pt x="1542365" y="203199"/>
                  </a:lnTo>
                  <a:lnTo>
                    <a:pt x="1547114" y="215899"/>
                  </a:lnTo>
                  <a:lnTo>
                    <a:pt x="1550080" y="241299"/>
                  </a:lnTo>
                  <a:lnTo>
                    <a:pt x="1551256" y="266699"/>
                  </a:lnTo>
                  <a:lnTo>
                    <a:pt x="1550635" y="292099"/>
                  </a:lnTo>
                  <a:lnTo>
                    <a:pt x="1545756" y="342899"/>
                  </a:lnTo>
                  <a:lnTo>
                    <a:pt x="1538540" y="380999"/>
                  </a:lnTo>
                  <a:lnTo>
                    <a:pt x="1529017" y="419099"/>
                  </a:lnTo>
                  <a:lnTo>
                    <a:pt x="1487556" y="495299"/>
                  </a:lnTo>
                  <a:lnTo>
                    <a:pt x="1456354" y="546099"/>
                  </a:lnTo>
                  <a:lnTo>
                    <a:pt x="1423656" y="571499"/>
                  </a:lnTo>
                  <a:lnTo>
                    <a:pt x="1389507" y="584199"/>
                  </a:lnTo>
                  <a:lnTo>
                    <a:pt x="1353954" y="596899"/>
                  </a:lnTo>
                  <a:close/>
                </a:path>
                <a:path w="1551305" h="1308100">
                  <a:moveTo>
                    <a:pt x="1310245" y="330199"/>
                  </a:moveTo>
                  <a:lnTo>
                    <a:pt x="1300724" y="330199"/>
                  </a:lnTo>
                  <a:lnTo>
                    <a:pt x="1300499" y="317499"/>
                  </a:lnTo>
                  <a:lnTo>
                    <a:pt x="1299955" y="317499"/>
                  </a:lnTo>
                  <a:lnTo>
                    <a:pt x="1299096" y="304799"/>
                  </a:lnTo>
                  <a:lnTo>
                    <a:pt x="1297570" y="304799"/>
                  </a:lnTo>
                  <a:lnTo>
                    <a:pt x="1293003" y="253999"/>
                  </a:lnTo>
                  <a:lnTo>
                    <a:pt x="1297627" y="203199"/>
                  </a:lnTo>
                  <a:lnTo>
                    <a:pt x="1311412" y="177799"/>
                  </a:lnTo>
                  <a:lnTo>
                    <a:pt x="1334325" y="152399"/>
                  </a:lnTo>
                  <a:lnTo>
                    <a:pt x="1348858" y="152399"/>
                  </a:lnTo>
                  <a:lnTo>
                    <a:pt x="1339756" y="165099"/>
                  </a:lnTo>
                  <a:lnTo>
                    <a:pt x="1319485" y="177799"/>
                  </a:lnTo>
                  <a:lnTo>
                    <a:pt x="1307102" y="215899"/>
                  </a:lnTo>
                  <a:lnTo>
                    <a:pt x="1302650" y="241299"/>
                  </a:lnTo>
                  <a:lnTo>
                    <a:pt x="1306173" y="292099"/>
                  </a:lnTo>
                  <a:lnTo>
                    <a:pt x="1306402" y="292099"/>
                  </a:lnTo>
                  <a:lnTo>
                    <a:pt x="1308314" y="304799"/>
                  </a:lnTo>
                  <a:lnTo>
                    <a:pt x="1309575" y="317499"/>
                  </a:lnTo>
                  <a:lnTo>
                    <a:pt x="1310245" y="330199"/>
                  </a:lnTo>
                  <a:close/>
                </a:path>
                <a:path w="1551305" h="1308100">
                  <a:moveTo>
                    <a:pt x="1051305" y="228599"/>
                  </a:moveTo>
                  <a:lnTo>
                    <a:pt x="999577" y="228599"/>
                  </a:lnTo>
                  <a:lnTo>
                    <a:pt x="994880" y="215899"/>
                  </a:lnTo>
                  <a:lnTo>
                    <a:pt x="1047832" y="215899"/>
                  </a:lnTo>
                  <a:lnTo>
                    <a:pt x="1058522" y="203199"/>
                  </a:lnTo>
                  <a:lnTo>
                    <a:pt x="1069738" y="190499"/>
                  </a:lnTo>
                  <a:lnTo>
                    <a:pt x="1081537" y="177799"/>
                  </a:lnTo>
                  <a:lnTo>
                    <a:pt x="1091645" y="177799"/>
                  </a:lnTo>
                  <a:lnTo>
                    <a:pt x="1106335" y="190499"/>
                  </a:lnTo>
                  <a:lnTo>
                    <a:pt x="1086177" y="190499"/>
                  </a:lnTo>
                  <a:lnTo>
                    <a:pt x="1074190" y="203199"/>
                  </a:lnTo>
                  <a:lnTo>
                    <a:pt x="1062589" y="215899"/>
                  </a:lnTo>
                  <a:lnTo>
                    <a:pt x="1051305" y="228599"/>
                  </a:lnTo>
                  <a:close/>
                </a:path>
                <a:path w="1551305" h="1308100">
                  <a:moveTo>
                    <a:pt x="1233367" y="355599"/>
                  </a:moveTo>
                  <a:lnTo>
                    <a:pt x="1213323" y="355599"/>
                  </a:lnTo>
                  <a:lnTo>
                    <a:pt x="1203993" y="330199"/>
                  </a:lnTo>
                  <a:lnTo>
                    <a:pt x="1193926" y="317499"/>
                  </a:lnTo>
                  <a:lnTo>
                    <a:pt x="1183046" y="304799"/>
                  </a:lnTo>
                  <a:lnTo>
                    <a:pt x="1171271" y="279399"/>
                  </a:lnTo>
                  <a:lnTo>
                    <a:pt x="1164610" y="279399"/>
                  </a:lnTo>
                  <a:lnTo>
                    <a:pt x="1158055" y="266699"/>
                  </a:lnTo>
                  <a:lnTo>
                    <a:pt x="1151561" y="253999"/>
                  </a:lnTo>
                  <a:lnTo>
                    <a:pt x="1144062" y="253999"/>
                  </a:lnTo>
                  <a:lnTo>
                    <a:pt x="1139328" y="241299"/>
                  </a:lnTo>
                  <a:lnTo>
                    <a:pt x="1114777" y="215899"/>
                  </a:lnTo>
                  <a:lnTo>
                    <a:pt x="1101154" y="203199"/>
                  </a:lnTo>
                  <a:lnTo>
                    <a:pt x="1086177" y="190499"/>
                  </a:lnTo>
                  <a:lnTo>
                    <a:pt x="1106335" y="190499"/>
                  </a:lnTo>
                  <a:lnTo>
                    <a:pt x="1119769" y="203199"/>
                  </a:lnTo>
                  <a:lnTo>
                    <a:pt x="1131909" y="215899"/>
                  </a:lnTo>
                  <a:lnTo>
                    <a:pt x="1142719" y="228599"/>
                  </a:lnTo>
                  <a:lnTo>
                    <a:pt x="1169124" y="228599"/>
                  </a:lnTo>
                  <a:lnTo>
                    <a:pt x="1161697" y="241299"/>
                  </a:lnTo>
                  <a:lnTo>
                    <a:pt x="1152351" y="241299"/>
                  </a:lnTo>
                  <a:lnTo>
                    <a:pt x="1165637" y="266699"/>
                  </a:lnTo>
                  <a:lnTo>
                    <a:pt x="1172309" y="266699"/>
                  </a:lnTo>
                  <a:lnTo>
                    <a:pt x="1179074" y="279399"/>
                  </a:lnTo>
                  <a:lnTo>
                    <a:pt x="1190767" y="292099"/>
                  </a:lnTo>
                  <a:lnTo>
                    <a:pt x="1201599" y="317499"/>
                  </a:lnTo>
                  <a:lnTo>
                    <a:pt x="1211644" y="330199"/>
                  </a:lnTo>
                  <a:lnTo>
                    <a:pt x="1220973" y="342899"/>
                  </a:lnTo>
                  <a:lnTo>
                    <a:pt x="1240810" y="342899"/>
                  </a:lnTo>
                  <a:lnTo>
                    <a:pt x="1233367" y="355599"/>
                  </a:lnTo>
                  <a:close/>
                </a:path>
                <a:path w="1551305" h="1308100">
                  <a:moveTo>
                    <a:pt x="996690" y="215899"/>
                  </a:moveTo>
                  <a:lnTo>
                    <a:pt x="985691" y="215899"/>
                  </a:lnTo>
                  <a:lnTo>
                    <a:pt x="981779" y="203199"/>
                  </a:lnTo>
                  <a:lnTo>
                    <a:pt x="991469" y="203199"/>
                  </a:lnTo>
                  <a:lnTo>
                    <a:pt x="996690" y="215899"/>
                  </a:lnTo>
                  <a:close/>
                </a:path>
                <a:path w="1551305" h="1308100">
                  <a:moveTo>
                    <a:pt x="1269389" y="292099"/>
                  </a:moveTo>
                  <a:lnTo>
                    <a:pt x="1259758" y="292099"/>
                  </a:lnTo>
                  <a:lnTo>
                    <a:pt x="1259023" y="279399"/>
                  </a:lnTo>
                  <a:lnTo>
                    <a:pt x="1256827" y="266699"/>
                  </a:lnTo>
                  <a:lnTo>
                    <a:pt x="1253178" y="253999"/>
                  </a:lnTo>
                  <a:lnTo>
                    <a:pt x="1248087" y="241299"/>
                  </a:lnTo>
                  <a:lnTo>
                    <a:pt x="1240647" y="228599"/>
                  </a:lnTo>
                  <a:lnTo>
                    <a:pt x="1164128" y="228599"/>
                  </a:lnTo>
                  <a:lnTo>
                    <a:pt x="1170912" y="215899"/>
                  </a:lnTo>
                  <a:lnTo>
                    <a:pt x="1236206" y="215899"/>
                  </a:lnTo>
                  <a:lnTo>
                    <a:pt x="1247107" y="228599"/>
                  </a:lnTo>
                  <a:lnTo>
                    <a:pt x="1256099" y="241299"/>
                  </a:lnTo>
                  <a:lnTo>
                    <a:pt x="1261894" y="253999"/>
                  </a:lnTo>
                  <a:lnTo>
                    <a:pt x="1266049" y="253999"/>
                  </a:lnTo>
                  <a:lnTo>
                    <a:pt x="1268552" y="266699"/>
                  </a:lnTo>
                  <a:lnTo>
                    <a:pt x="1269389" y="292099"/>
                  </a:lnTo>
                  <a:close/>
                </a:path>
                <a:path w="1551305" h="1308100">
                  <a:moveTo>
                    <a:pt x="1448029" y="279399"/>
                  </a:moveTo>
                  <a:lnTo>
                    <a:pt x="1438417" y="279399"/>
                  </a:lnTo>
                  <a:lnTo>
                    <a:pt x="1440417" y="266699"/>
                  </a:lnTo>
                  <a:lnTo>
                    <a:pt x="1445771" y="266699"/>
                  </a:lnTo>
                  <a:lnTo>
                    <a:pt x="1448029" y="279399"/>
                  </a:lnTo>
                  <a:close/>
                </a:path>
                <a:path w="1551305" h="1308100">
                  <a:moveTo>
                    <a:pt x="1391842" y="380999"/>
                  </a:moveTo>
                  <a:lnTo>
                    <a:pt x="1376285" y="380999"/>
                  </a:lnTo>
                  <a:lnTo>
                    <a:pt x="1387642" y="368299"/>
                  </a:lnTo>
                  <a:lnTo>
                    <a:pt x="1397946" y="368299"/>
                  </a:lnTo>
                  <a:lnTo>
                    <a:pt x="1407244" y="355599"/>
                  </a:lnTo>
                  <a:lnTo>
                    <a:pt x="1422171" y="342899"/>
                  </a:lnTo>
                  <a:lnTo>
                    <a:pt x="1432309" y="317499"/>
                  </a:lnTo>
                  <a:lnTo>
                    <a:pt x="1437743" y="304799"/>
                  </a:lnTo>
                  <a:lnTo>
                    <a:pt x="1438560" y="279399"/>
                  </a:lnTo>
                  <a:lnTo>
                    <a:pt x="1448182" y="279399"/>
                  </a:lnTo>
                  <a:lnTo>
                    <a:pt x="1447222" y="304799"/>
                  </a:lnTo>
                  <a:lnTo>
                    <a:pt x="1441208" y="317499"/>
                  </a:lnTo>
                  <a:lnTo>
                    <a:pt x="1430170" y="342899"/>
                  </a:lnTo>
                  <a:lnTo>
                    <a:pt x="1414142" y="355599"/>
                  </a:lnTo>
                  <a:lnTo>
                    <a:pt x="1403696" y="368299"/>
                  </a:lnTo>
                  <a:lnTo>
                    <a:pt x="1391842" y="380999"/>
                  </a:lnTo>
                  <a:close/>
                </a:path>
                <a:path w="1551305" h="1308100">
                  <a:moveTo>
                    <a:pt x="1267678" y="304799"/>
                  </a:moveTo>
                  <a:lnTo>
                    <a:pt x="1257845" y="304799"/>
                  </a:lnTo>
                  <a:lnTo>
                    <a:pt x="1259278" y="292099"/>
                  </a:lnTo>
                  <a:lnTo>
                    <a:pt x="1268960" y="292099"/>
                  </a:lnTo>
                  <a:lnTo>
                    <a:pt x="1267678" y="304799"/>
                  </a:lnTo>
                  <a:close/>
                </a:path>
                <a:path w="1551305" h="1308100">
                  <a:moveTo>
                    <a:pt x="1262587" y="317499"/>
                  </a:moveTo>
                  <a:lnTo>
                    <a:pt x="1252146" y="317499"/>
                  </a:lnTo>
                  <a:lnTo>
                    <a:pt x="1255465" y="304799"/>
                  </a:lnTo>
                  <a:lnTo>
                    <a:pt x="1265551" y="304799"/>
                  </a:lnTo>
                  <a:lnTo>
                    <a:pt x="1262587" y="317499"/>
                  </a:lnTo>
                  <a:close/>
                </a:path>
                <a:path w="1551305" h="1308100">
                  <a:moveTo>
                    <a:pt x="1281345" y="330199"/>
                  </a:moveTo>
                  <a:lnTo>
                    <a:pt x="1248659" y="330199"/>
                  </a:lnTo>
                  <a:lnTo>
                    <a:pt x="1251021" y="317499"/>
                  </a:lnTo>
                  <a:lnTo>
                    <a:pt x="1271878" y="317499"/>
                  </a:lnTo>
                  <a:lnTo>
                    <a:pt x="1281345" y="330199"/>
                  </a:lnTo>
                  <a:close/>
                </a:path>
                <a:path w="1551305" h="1308100">
                  <a:moveTo>
                    <a:pt x="1248255" y="342899"/>
                  </a:moveTo>
                  <a:lnTo>
                    <a:pt x="1233896" y="342899"/>
                  </a:lnTo>
                  <a:lnTo>
                    <a:pt x="1240642" y="330199"/>
                  </a:lnTo>
                  <a:lnTo>
                    <a:pt x="1255747" y="330199"/>
                  </a:lnTo>
                  <a:lnTo>
                    <a:pt x="1248255" y="342899"/>
                  </a:lnTo>
                  <a:close/>
                </a:path>
                <a:path w="1551305" h="1308100">
                  <a:moveTo>
                    <a:pt x="1341138" y="380999"/>
                  </a:moveTo>
                  <a:lnTo>
                    <a:pt x="1320911" y="380999"/>
                  </a:lnTo>
                  <a:lnTo>
                    <a:pt x="1312444" y="368299"/>
                  </a:lnTo>
                  <a:lnTo>
                    <a:pt x="1306244" y="355599"/>
                  </a:lnTo>
                  <a:lnTo>
                    <a:pt x="1302332" y="355599"/>
                  </a:lnTo>
                  <a:lnTo>
                    <a:pt x="1300724" y="342899"/>
                  </a:lnTo>
                  <a:lnTo>
                    <a:pt x="1289854" y="342899"/>
                  </a:lnTo>
                  <a:lnTo>
                    <a:pt x="1279153" y="330199"/>
                  </a:lnTo>
                  <a:lnTo>
                    <a:pt x="1310317" y="330199"/>
                  </a:lnTo>
                  <a:lnTo>
                    <a:pt x="1311138" y="342899"/>
                  </a:lnTo>
                  <a:lnTo>
                    <a:pt x="1314017" y="355599"/>
                  </a:lnTo>
                  <a:lnTo>
                    <a:pt x="1318981" y="368299"/>
                  </a:lnTo>
                  <a:lnTo>
                    <a:pt x="1333175" y="368299"/>
                  </a:lnTo>
                  <a:lnTo>
                    <a:pt x="1341138" y="380999"/>
                  </a:lnTo>
                  <a:close/>
                </a:path>
                <a:path w="1551305" h="1308100">
                  <a:moveTo>
                    <a:pt x="1236541" y="380999"/>
                  </a:moveTo>
                  <a:lnTo>
                    <a:pt x="1227814" y="380999"/>
                  </a:lnTo>
                  <a:lnTo>
                    <a:pt x="1224641" y="368299"/>
                  </a:lnTo>
                  <a:lnTo>
                    <a:pt x="1220249" y="368299"/>
                  </a:lnTo>
                  <a:lnTo>
                    <a:pt x="1215029" y="355599"/>
                  </a:lnTo>
                  <a:lnTo>
                    <a:pt x="1228767" y="355599"/>
                  </a:lnTo>
                  <a:lnTo>
                    <a:pt x="1233273" y="368299"/>
                  </a:lnTo>
                  <a:lnTo>
                    <a:pt x="1236541" y="380999"/>
                  </a:lnTo>
                  <a:close/>
                </a:path>
                <a:path w="1551305" h="1308100">
                  <a:moveTo>
                    <a:pt x="1294645" y="609599"/>
                  </a:moveTo>
                  <a:lnTo>
                    <a:pt x="1284879" y="609599"/>
                  </a:lnTo>
                  <a:lnTo>
                    <a:pt x="1284063" y="596899"/>
                  </a:lnTo>
                  <a:lnTo>
                    <a:pt x="1283144" y="584199"/>
                  </a:lnTo>
                  <a:lnTo>
                    <a:pt x="1282117" y="571499"/>
                  </a:lnTo>
                  <a:lnTo>
                    <a:pt x="1274705" y="520699"/>
                  </a:lnTo>
                  <a:lnTo>
                    <a:pt x="1263616" y="469899"/>
                  </a:lnTo>
                  <a:lnTo>
                    <a:pt x="1248898" y="431799"/>
                  </a:lnTo>
                  <a:lnTo>
                    <a:pt x="1230596" y="380999"/>
                  </a:lnTo>
                  <a:lnTo>
                    <a:pt x="1239370" y="380999"/>
                  </a:lnTo>
                  <a:lnTo>
                    <a:pt x="1257731" y="431799"/>
                  </a:lnTo>
                  <a:lnTo>
                    <a:pt x="1272554" y="469899"/>
                  </a:lnTo>
                  <a:lnTo>
                    <a:pt x="1283791" y="520699"/>
                  </a:lnTo>
                  <a:lnTo>
                    <a:pt x="1291397" y="571499"/>
                  </a:lnTo>
                  <a:lnTo>
                    <a:pt x="1312513" y="571499"/>
                  </a:lnTo>
                  <a:lnTo>
                    <a:pt x="1319997" y="584199"/>
                  </a:lnTo>
                  <a:lnTo>
                    <a:pt x="1293284" y="584199"/>
                  </a:lnTo>
                  <a:lnTo>
                    <a:pt x="1294001" y="596899"/>
                  </a:lnTo>
                  <a:lnTo>
                    <a:pt x="1294645" y="609599"/>
                  </a:lnTo>
                  <a:close/>
                </a:path>
                <a:path w="1551305" h="1308100">
                  <a:moveTo>
                    <a:pt x="1295628" y="634999"/>
                  </a:moveTo>
                  <a:lnTo>
                    <a:pt x="1285990" y="634999"/>
                  </a:lnTo>
                  <a:lnTo>
                    <a:pt x="1285805" y="622299"/>
                  </a:lnTo>
                  <a:lnTo>
                    <a:pt x="1285585" y="609599"/>
                  </a:lnTo>
                  <a:lnTo>
                    <a:pt x="1295217" y="609599"/>
                  </a:lnTo>
                  <a:lnTo>
                    <a:pt x="1295435" y="622299"/>
                  </a:lnTo>
                  <a:lnTo>
                    <a:pt x="1295628" y="634999"/>
                  </a:lnTo>
                  <a:close/>
                </a:path>
                <a:path w="1551305" h="1308100">
                  <a:moveTo>
                    <a:pt x="732280" y="1282699"/>
                  </a:moveTo>
                  <a:lnTo>
                    <a:pt x="721674" y="1282699"/>
                  </a:lnTo>
                  <a:lnTo>
                    <a:pt x="726258" y="1269999"/>
                  </a:lnTo>
                  <a:lnTo>
                    <a:pt x="744490" y="1269999"/>
                  </a:lnTo>
                  <a:lnTo>
                    <a:pt x="744756" y="1268876"/>
                  </a:lnTo>
                  <a:lnTo>
                    <a:pt x="839533" y="1244599"/>
                  </a:lnTo>
                  <a:lnTo>
                    <a:pt x="932630" y="1219199"/>
                  </a:lnTo>
                  <a:lnTo>
                    <a:pt x="976784" y="1193799"/>
                  </a:lnTo>
                  <a:lnTo>
                    <a:pt x="1019291" y="1155699"/>
                  </a:lnTo>
                  <a:lnTo>
                    <a:pt x="1060116" y="1130299"/>
                  </a:lnTo>
                  <a:lnTo>
                    <a:pt x="1099219" y="1092199"/>
                  </a:lnTo>
                  <a:lnTo>
                    <a:pt x="1134600" y="1054099"/>
                  </a:lnTo>
                  <a:lnTo>
                    <a:pt x="1166301" y="1015999"/>
                  </a:lnTo>
                  <a:lnTo>
                    <a:pt x="1194310" y="977899"/>
                  </a:lnTo>
                  <a:lnTo>
                    <a:pt x="1218618" y="927099"/>
                  </a:lnTo>
                  <a:lnTo>
                    <a:pt x="1239215" y="888999"/>
                  </a:lnTo>
                  <a:lnTo>
                    <a:pt x="1256090" y="838199"/>
                  </a:lnTo>
                  <a:lnTo>
                    <a:pt x="1269233" y="800099"/>
                  </a:lnTo>
                  <a:lnTo>
                    <a:pt x="1278634" y="749299"/>
                  </a:lnTo>
                  <a:lnTo>
                    <a:pt x="1284282" y="698499"/>
                  </a:lnTo>
                  <a:lnTo>
                    <a:pt x="1286166" y="647699"/>
                  </a:lnTo>
                  <a:lnTo>
                    <a:pt x="1286118" y="634999"/>
                  </a:lnTo>
                  <a:lnTo>
                    <a:pt x="1295765" y="634999"/>
                  </a:lnTo>
                  <a:lnTo>
                    <a:pt x="1293903" y="698499"/>
                  </a:lnTo>
                  <a:lnTo>
                    <a:pt x="1288166" y="749299"/>
                  </a:lnTo>
                  <a:lnTo>
                    <a:pt x="1278619" y="800099"/>
                  </a:lnTo>
                  <a:lnTo>
                    <a:pt x="1265272" y="850899"/>
                  </a:lnTo>
                  <a:lnTo>
                    <a:pt x="1248135" y="888999"/>
                  </a:lnTo>
                  <a:lnTo>
                    <a:pt x="1227220" y="939799"/>
                  </a:lnTo>
                  <a:lnTo>
                    <a:pt x="1202537" y="977899"/>
                  </a:lnTo>
                  <a:lnTo>
                    <a:pt x="1174098" y="1015999"/>
                  </a:lnTo>
                  <a:lnTo>
                    <a:pt x="1141913" y="1066799"/>
                  </a:lnTo>
                  <a:lnTo>
                    <a:pt x="1105993" y="1104899"/>
                  </a:lnTo>
                  <a:lnTo>
                    <a:pt x="1065395" y="1142999"/>
                  </a:lnTo>
                  <a:lnTo>
                    <a:pt x="1022969" y="1168399"/>
                  </a:lnTo>
                  <a:lnTo>
                    <a:pt x="978755" y="1193799"/>
                  </a:lnTo>
                  <a:lnTo>
                    <a:pt x="932794" y="1219199"/>
                  </a:lnTo>
                  <a:lnTo>
                    <a:pt x="885126" y="1244599"/>
                  </a:lnTo>
                  <a:lnTo>
                    <a:pt x="784828" y="1269999"/>
                  </a:lnTo>
                  <a:lnTo>
                    <a:pt x="732280" y="1282699"/>
                  </a:lnTo>
                  <a:close/>
                </a:path>
                <a:path w="1551305" h="1308100">
                  <a:moveTo>
                    <a:pt x="588302" y="1257299"/>
                  </a:moveTo>
                  <a:lnTo>
                    <a:pt x="578389" y="1257299"/>
                  </a:lnTo>
                  <a:lnTo>
                    <a:pt x="576585" y="1244599"/>
                  </a:lnTo>
                  <a:lnTo>
                    <a:pt x="585997" y="1244599"/>
                  </a:lnTo>
                  <a:lnTo>
                    <a:pt x="588302" y="1257299"/>
                  </a:lnTo>
                  <a:close/>
                </a:path>
                <a:path w="1551305" h="1308100">
                  <a:moveTo>
                    <a:pt x="740300" y="1269999"/>
                  </a:moveTo>
                  <a:lnTo>
                    <a:pt x="730956" y="1269999"/>
                  </a:lnTo>
                  <a:lnTo>
                    <a:pt x="734800" y="1257299"/>
                  </a:lnTo>
                  <a:lnTo>
                    <a:pt x="737815" y="1257299"/>
                  </a:lnTo>
                  <a:lnTo>
                    <a:pt x="740024" y="1244599"/>
                  </a:lnTo>
                  <a:lnTo>
                    <a:pt x="750016" y="1244599"/>
                  </a:lnTo>
                  <a:lnTo>
                    <a:pt x="747496" y="1257299"/>
                  </a:lnTo>
                  <a:lnTo>
                    <a:pt x="744756" y="1268876"/>
                  </a:lnTo>
                  <a:lnTo>
                    <a:pt x="740300" y="1269999"/>
                  </a:lnTo>
                  <a:close/>
                </a:path>
                <a:path w="1551305" h="1308100">
                  <a:moveTo>
                    <a:pt x="596228" y="1269999"/>
                  </a:moveTo>
                  <a:lnTo>
                    <a:pt x="583948" y="1269999"/>
                  </a:lnTo>
                  <a:lnTo>
                    <a:pt x="580840" y="1257299"/>
                  </a:lnTo>
                  <a:lnTo>
                    <a:pt x="591703" y="1257299"/>
                  </a:lnTo>
                  <a:lnTo>
                    <a:pt x="596228" y="1269999"/>
                  </a:lnTo>
                  <a:close/>
                </a:path>
                <a:path w="1551305" h="1308100">
                  <a:moveTo>
                    <a:pt x="744490" y="1269999"/>
                  </a:moveTo>
                  <a:lnTo>
                    <a:pt x="740300" y="1269999"/>
                  </a:lnTo>
                  <a:lnTo>
                    <a:pt x="744756" y="1268876"/>
                  </a:lnTo>
                  <a:lnTo>
                    <a:pt x="744490" y="1269999"/>
                  </a:lnTo>
                  <a:close/>
                </a:path>
                <a:path w="1551305" h="1308100">
                  <a:moveTo>
                    <a:pt x="619163" y="1295399"/>
                  </a:moveTo>
                  <a:lnTo>
                    <a:pt x="600685" y="1295399"/>
                  </a:lnTo>
                  <a:lnTo>
                    <a:pt x="599126" y="1282699"/>
                  </a:lnTo>
                  <a:lnTo>
                    <a:pt x="607071" y="1282699"/>
                  </a:lnTo>
                  <a:lnTo>
                    <a:pt x="619163" y="1295399"/>
                  </a:lnTo>
                  <a:close/>
                </a:path>
                <a:path w="1551305" h="1308100">
                  <a:moveTo>
                    <a:pt x="724840" y="1295399"/>
                  </a:moveTo>
                  <a:lnTo>
                    <a:pt x="706500" y="1295399"/>
                  </a:lnTo>
                  <a:lnTo>
                    <a:pt x="718536" y="1282699"/>
                  </a:lnTo>
                  <a:lnTo>
                    <a:pt x="727784" y="1282699"/>
                  </a:lnTo>
                  <a:lnTo>
                    <a:pt x="724840" y="1295399"/>
                  </a:lnTo>
                  <a:close/>
                </a:path>
                <a:path w="1551305" h="1308100">
                  <a:moveTo>
                    <a:pt x="647091" y="1308099"/>
                  </a:moveTo>
                  <a:lnTo>
                    <a:pt x="629043" y="1308099"/>
                  </a:lnTo>
                  <a:lnTo>
                    <a:pt x="614156" y="1295399"/>
                  </a:lnTo>
                  <a:lnTo>
                    <a:pt x="632515" y="1295399"/>
                  </a:lnTo>
                  <a:lnTo>
                    <a:pt x="647091" y="1308099"/>
                  </a:lnTo>
                  <a:close/>
                </a:path>
                <a:path w="1551305" h="1308100">
                  <a:moveTo>
                    <a:pt x="696638" y="1308099"/>
                  </a:moveTo>
                  <a:lnTo>
                    <a:pt x="678611" y="1308099"/>
                  </a:lnTo>
                  <a:lnTo>
                    <a:pt x="693176" y="1295399"/>
                  </a:lnTo>
                  <a:lnTo>
                    <a:pt x="711473" y="1295399"/>
                  </a:lnTo>
                  <a:lnTo>
                    <a:pt x="696638" y="1308099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353390" y="3817602"/>
              <a:ext cx="181174" cy="22869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30703" y="4420010"/>
              <a:ext cx="318704" cy="41346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613532" y="4568149"/>
              <a:ext cx="106924" cy="12955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793047" y="4409811"/>
              <a:ext cx="306925" cy="396464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836297" y="4547005"/>
              <a:ext cx="104674" cy="132510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757537" y="5140834"/>
              <a:ext cx="80753" cy="130762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36246" y="4496308"/>
              <a:ext cx="209550" cy="258445"/>
            </a:xfrm>
            <a:custGeom>
              <a:avLst/>
              <a:gdLst/>
              <a:ahLst/>
              <a:cxnLst/>
              <a:rect l="l" t="t" r="r" b="b"/>
              <a:pathLst>
                <a:path w="209550" h="258445">
                  <a:moveTo>
                    <a:pt x="89613" y="258104"/>
                  </a:moveTo>
                  <a:lnTo>
                    <a:pt x="82870" y="258104"/>
                  </a:lnTo>
                  <a:lnTo>
                    <a:pt x="76000" y="257251"/>
                  </a:lnTo>
                  <a:lnTo>
                    <a:pt x="33606" y="236347"/>
                  </a:lnTo>
                  <a:lnTo>
                    <a:pt x="9855" y="200256"/>
                  </a:lnTo>
                  <a:lnTo>
                    <a:pt x="0" y="154097"/>
                  </a:lnTo>
                  <a:lnTo>
                    <a:pt x="1204" y="129570"/>
                  </a:lnTo>
                  <a:lnTo>
                    <a:pt x="15392" y="79734"/>
                  </a:lnTo>
                  <a:lnTo>
                    <a:pt x="42269" y="38877"/>
                  </a:lnTo>
                  <a:lnTo>
                    <a:pt x="80044" y="9988"/>
                  </a:lnTo>
                  <a:lnTo>
                    <a:pt x="120349" y="0"/>
                  </a:lnTo>
                  <a:lnTo>
                    <a:pt x="140646" y="2687"/>
                  </a:lnTo>
                  <a:lnTo>
                    <a:pt x="158744" y="9579"/>
                  </a:lnTo>
                  <a:lnTo>
                    <a:pt x="119720" y="9579"/>
                  </a:lnTo>
                  <a:lnTo>
                    <a:pt x="106270" y="10853"/>
                  </a:lnTo>
                  <a:lnTo>
                    <a:pt x="66031" y="30250"/>
                  </a:lnTo>
                  <a:lnTo>
                    <a:pt x="35307" y="63348"/>
                  </a:lnTo>
                  <a:lnTo>
                    <a:pt x="15772" y="106825"/>
                  </a:lnTo>
                  <a:lnTo>
                    <a:pt x="9743" y="151409"/>
                  </a:lnTo>
                  <a:lnTo>
                    <a:pt x="9698" y="154097"/>
                  </a:lnTo>
                  <a:lnTo>
                    <a:pt x="12303" y="175612"/>
                  </a:lnTo>
                  <a:lnTo>
                    <a:pt x="28084" y="214756"/>
                  </a:lnTo>
                  <a:lnTo>
                    <a:pt x="71553" y="246263"/>
                  </a:lnTo>
                  <a:lnTo>
                    <a:pt x="89609" y="248452"/>
                  </a:lnTo>
                  <a:lnTo>
                    <a:pt x="128087" y="248452"/>
                  </a:lnTo>
                  <a:lnTo>
                    <a:pt x="119670" y="252451"/>
                  </a:lnTo>
                  <a:lnTo>
                    <a:pt x="104701" y="256687"/>
                  </a:lnTo>
                  <a:lnTo>
                    <a:pt x="89613" y="258104"/>
                  </a:lnTo>
                  <a:close/>
                </a:path>
                <a:path w="209550" h="258445">
                  <a:moveTo>
                    <a:pt x="128087" y="248452"/>
                  </a:moveTo>
                  <a:lnTo>
                    <a:pt x="89609" y="248452"/>
                  </a:lnTo>
                  <a:lnTo>
                    <a:pt x="107620" y="246139"/>
                  </a:lnTo>
                  <a:lnTo>
                    <a:pt x="125499" y="239322"/>
                  </a:lnTo>
                  <a:lnTo>
                    <a:pt x="159992" y="212879"/>
                  </a:lnTo>
                  <a:lnTo>
                    <a:pt x="185036" y="174721"/>
                  </a:lnTo>
                  <a:lnTo>
                    <a:pt x="198412" y="127686"/>
                  </a:lnTo>
                  <a:lnTo>
                    <a:pt x="199550" y="104195"/>
                  </a:lnTo>
                  <a:lnTo>
                    <a:pt x="197040" y="82665"/>
                  </a:lnTo>
                  <a:lnTo>
                    <a:pt x="181402" y="43122"/>
                  </a:lnTo>
                  <a:lnTo>
                    <a:pt x="138286" y="12004"/>
                  </a:lnTo>
                  <a:lnTo>
                    <a:pt x="125819" y="9579"/>
                  </a:lnTo>
                  <a:lnTo>
                    <a:pt x="158744" y="9579"/>
                  </a:lnTo>
                  <a:lnTo>
                    <a:pt x="189280" y="37650"/>
                  </a:lnTo>
                  <a:lnTo>
                    <a:pt x="206467" y="80639"/>
                  </a:lnTo>
                  <a:lnTo>
                    <a:pt x="209243" y="104195"/>
                  </a:lnTo>
                  <a:lnTo>
                    <a:pt x="207997" y="128751"/>
                  </a:lnTo>
                  <a:lnTo>
                    <a:pt x="193767" y="178665"/>
                  </a:lnTo>
                  <a:lnTo>
                    <a:pt x="166882" y="219528"/>
                  </a:lnTo>
                  <a:lnTo>
                    <a:pt x="134464" y="245422"/>
                  </a:lnTo>
                  <a:lnTo>
                    <a:pt x="128087" y="248452"/>
                  </a:lnTo>
                  <a:close/>
                </a:path>
              </a:pathLst>
            </a:custGeom>
            <a:solidFill>
              <a:srgbClr val="1318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372436" y="4690200"/>
              <a:ext cx="782320" cy="586740"/>
            </a:xfrm>
            <a:custGeom>
              <a:avLst/>
              <a:gdLst/>
              <a:ahLst/>
              <a:cxnLst/>
              <a:rect l="l" t="t" r="r" b="b"/>
              <a:pathLst>
                <a:path w="782319" h="586739">
                  <a:moveTo>
                    <a:pt x="702366" y="54870"/>
                  </a:moveTo>
                  <a:lnTo>
                    <a:pt x="699899" y="54870"/>
                  </a:lnTo>
                  <a:lnTo>
                    <a:pt x="698876" y="54551"/>
                  </a:lnTo>
                  <a:lnTo>
                    <a:pt x="695887" y="52308"/>
                  </a:lnTo>
                  <a:lnTo>
                    <a:pt x="695463" y="49293"/>
                  </a:lnTo>
                  <a:lnTo>
                    <a:pt x="697060" y="47168"/>
                  </a:lnTo>
                  <a:lnTo>
                    <a:pt x="731251" y="16448"/>
                  </a:lnTo>
                  <a:lnTo>
                    <a:pt x="776153" y="434"/>
                  </a:lnTo>
                  <a:lnTo>
                    <a:pt x="778839" y="0"/>
                  </a:lnTo>
                  <a:lnTo>
                    <a:pt x="781269" y="1741"/>
                  </a:lnTo>
                  <a:lnTo>
                    <a:pt x="782155" y="6969"/>
                  </a:lnTo>
                  <a:lnTo>
                    <a:pt x="780392" y="9464"/>
                  </a:lnTo>
                  <a:lnTo>
                    <a:pt x="777772" y="9899"/>
                  </a:lnTo>
                  <a:lnTo>
                    <a:pt x="755663" y="15566"/>
                  </a:lnTo>
                  <a:lnTo>
                    <a:pt x="736210" y="24579"/>
                  </a:lnTo>
                  <a:lnTo>
                    <a:pt x="719284" y="37016"/>
                  </a:lnTo>
                  <a:lnTo>
                    <a:pt x="704759" y="52950"/>
                  </a:lnTo>
                  <a:lnTo>
                    <a:pt x="703817" y="54202"/>
                  </a:lnTo>
                  <a:lnTo>
                    <a:pt x="702366" y="54870"/>
                  </a:lnTo>
                  <a:close/>
                </a:path>
                <a:path w="782319" h="586739">
                  <a:moveTo>
                    <a:pt x="90732" y="97160"/>
                  </a:moveTo>
                  <a:lnTo>
                    <a:pt x="88261" y="97160"/>
                  </a:lnTo>
                  <a:lnTo>
                    <a:pt x="87193" y="96808"/>
                  </a:lnTo>
                  <a:lnTo>
                    <a:pt x="86303" y="96095"/>
                  </a:lnTo>
                  <a:lnTo>
                    <a:pt x="68367" y="83674"/>
                  </a:lnTo>
                  <a:lnTo>
                    <a:pt x="48843" y="73902"/>
                  </a:lnTo>
                  <a:lnTo>
                    <a:pt x="27589" y="66719"/>
                  </a:lnTo>
                  <a:lnTo>
                    <a:pt x="4461" y="62066"/>
                  </a:lnTo>
                  <a:lnTo>
                    <a:pt x="1833" y="61688"/>
                  </a:lnTo>
                  <a:lnTo>
                    <a:pt x="0" y="59251"/>
                  </a:lnTo>
                  <a:lnTo>
                    <a:pt x="744" y="54005"/>
                  </a:lnTo>
                  <a:lnTo>
                    <a:pt x="3147" y="52182"/>
                  </a:lnTo>
                  <a:lnTo>
                    <a:pt x="5816" y="52542"/>
                  </a:lnTo>
                  <a:lnTo>
                    <a:pt x="52675" y="65072"/>
                  </a:lnTo>
                  <a:lnTo>
                    <a:pt x="92333" y="88604"/>
                  </a:lnTo>
                  <a:lnTo>
                    <a:pt x="94740" y="93291"/>
                  </a:lnTo>
                  <a:lnTo>
                    <a:pt x="92124" y="96542"/>
                  </a:lnTo>
                  <a:lnTo>
                    <a:pt x="90732" y="97160"/>
                  </a:lnTo>
                  <a:close/>
                </a:path>
                <a:path w="782319" h="586739">
                  <a:moveTo>
                    <a:pt x="423353" y="586301"/>
                  </a:moveTo>
                  <a:lnTo>
                    <a:pt x="418928" y="586301"/>
                  </a:lnTo>
                  <a:lnTo>
                    <a:pt x="414235" y="585569"/>
                  </a:lnTo>
                  <a:lnTo>
                    <a:pt x="382409" y="556852"/>
                  </a:lnTo>
                  <a:lnTo>
                    <a:pt x="380303" y="544038"/>
                  </a:lnTo>
                  <a:lnTo>
                    <a:pt x="380601" y="526131"/>
                  </a:lnTo>
                  <a:lnTo>
                    <a:pt x="392481" y="488295"/>
                  </a:lnTo>
                  <a:lnTo>
                    <a:pt x="415951" y="454427"/>
                  </a:lnTo>
                  <a:lnTo>
                    <a:pt x="416178" y="454227"/>
                  </a:lnTo>
                  <a:lnTo>
                    <a:pt x="454929" y="428687"/>
                  </a:lnTo>
                  <a:lnTo>
                    <a:pt x="470955" y="425940"/>
                  </a:lnTo>
                  <a:lnTo>
                    <a:pt x="486991" y="427677"/>
                  </a:lnTo>
                  <a:lnTo>
                    <a:pt x="489576" y="428343"/>
                  </a:lnTo>
                  <a:lnTo>
                    <a:pt x="491140" y="430957"/>
                  </a:lnTo>
                  <a:lnTo>
                    <a:pt x="489996" y="435523"/>
                  </a:lnTo>
                  <a:lnTo>
                    <a:pt x="473623" y="435523"/>
                  </a:lnTo>
                  <a:lnTo>
                    <a:pt x="462613" y="436559"/>
                  </a:lnTo>
                  <a:lnTo>
                    <a:pt x="451579" y="440145"/>
                  </a:lnTo>
                  <a:lnTo>
                    <a:pt x="440471" y="446299"/>
                  </a:lnTo>
                  <a:lnTo>
                    <a:pt x="444919" y="447221"/>
                  </a:lnTo>
                  <a:lnTo>
                    <a:pt x="449362" y="449436"/>
                  </a:lnTo>
                  <a:lnTo>
                    <a:pt x="453724" y="452944"/>
                  </a:lnTo>
                  <a:lnTo>
                    <a:pt x="456130" y="455418"/>
                  </a:lnTo>
                  <a:lnTo>
                    <a:pt x="435151" y="455418"/>
                  </a:lnTo>
                  <a:lnTo>
                    <a:pt x="428986" y="457015"/>
                  </a:lnTo>
                  <a:lnTo>
                    <a:pt x="401268" y="492231"/>
                  </a:lnTo>
                  <a:lnTo>
                    <a:pt x="389964" y="539603"/>
                  </a:lnTo>
                  <a:lnTo>
                    <a:pt x="389983" y="544038"/>
                  </a:lnTo>
                  <a:lnTo>
                    <a:pt x="412419" y="575017"/>
                  </a:lnTo>
                  <a:lnTo>
                    <a:pt x="424799" y="576675"/>
                  </a:lnTo>
                  <a:lnTo>
                    <a:pt x="447183" y="576675"/>
                  </a:lnTo>
                  <a:lnTo>
                    <a:pt x="444827" y="579099"/>
                  </a:lnTo>
                  <a:lnTo>
                    <a:pt x="434746" y="584501"/>
                  </a:lnTo>
                  <a:lnTo>
                    <a:pt x="423353" y="586301"/>
                  </a:lnTo>
                  <a:close/>
                </a:path>
                <a:path w="782319" h="586739">
                  <a:moveTo>
                    <a:pt x="487213" y="437630"/>
                  </a:moveTo>
                  <a:lnTo>
                    <a:pt x="484656" y="437021"/>
                  </a:lnTo>
                  <a:lnTo>
                    <a:pt x="473623" y="435523"/>
                  </a:lnTo>
                  <a:lnTo>
                    <a:pt x="489996" y="435523"/>
                  </a:lnTo>
                  <a:lnTo>
                    <a:pt x="489851" y="436099"/>
                  </a:lnTo>
                  <a:lnTo>
                    <a:pt x="487213" y="437630"/>
                  </a:lnTo>
                  <a:close/>
                </a:path>
                <a:path w="782319" h="586739">
                  <a:moveTo>
                    <a:pt x="447183" y="576675"/>
                  </a:moveTo>
                  <a:lnTo>
                    <a:pt x="424799" y="576675"/>
                  </a:lnTo>
                  <a:lnTo>
                    <a:pt x="435454" y="573743"/>
                  </a:lnTo>
                  <a:lnTo>
                    <a:pt x="444521" y="566124"/>
                  </a:lnTo>
                  <a:lnTo>
                    <a:pt x="452138" y="553724"/>
                  </a:lnTo>
                  <a:lnTo>
                    <a:pt x="456609" y="539603"/>
                  </a:lnTo>
                  <a:lnTo>
                    <a:pt x="459585" y="523962"/>
                  </a:lnTo>
                  <a:lnTo>
                    <a:pt x="460994" y="507528"/>
                  </a:lnTo>
                  <a:lnTo>
                    <a:pt x="460941" y="488295"/>
                  </a:lnTo>
                  <a:lnTo>
                    <a:pt x="435151" y="455418"/>
                  </a:lnTo>
                  <a:lnTo>
                    <a:pt x="456130" y="455418"/>
                  </a:lnTo>
                  <a:lnTo>
                    <a:pt x="470612" y="507528"/>
                  </a:lnTo>
                  <a:lnTo>
                    <a:pt x="469068" y="525492"/>
                  </a:lnTo>
                  <a:lnTo>
                    <a:pt x="465847" y="542249"/>
                  </a:lnTo>
                  <a:lnTo>
                    <a:pt x="460989" y="557489"/>
                  </a:lnTo>
                  <a:lnTo>
                    <a:pt x="453579" y="570095"/>
                  </a:lnTo>
                  <a:lnTo>
                    <a:pt x="447183" y="576675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594116" y="4547984"/>
              <a:ext cx="71951" cy="71794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816715" y="4535668"/>
              <a:ext cx="69290" cy="69135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72985" y="4637455"/>
              <a:ext cx="271145" cy="56515"/>
            </a:xfrm>
            <a:custGeom>
              <a:avLst/>
              <a:gdLst/>
              <a:ahLst/>
              <a:cxnLst/>
              <a:rect l="l" t="t" r="r" b="b"/>
              <a:pathLst>
                <a:path w="271144" h="56514">
                  <a:moveTo>
                    <a:pt x="30327" y="36842"/>
                  </a:moveTo>
                  <a:lnTo>
                    <a:pt x="28867" y="33185"/>
                  </a:lnTo>
                  <a:lnTo>
                    <a:pt x="22999" y="27317"/>
                  </a:lnTo>
                  <a:lnTo>
                    <a:pt x="19329" y="25869"/>
                  </a:lnTo>
                  <a:lnTo>
                    <a:pt x="11010" y="25869"/>
                  </a:lnTo>
                  <a:lnTo>
                    <a:pt x="7340" y="27317"/>
                  </a:lnTo>
                  <a:lnTo>
                    <a:pt x="1473" y="33185"/>
                  </a:lnTo>
                  <a:lnTo>
                    <a:pt x="0" y="36842"/>
                  </a:lnTo>
                  <a:lnTo>
                    <a:pt x="0" y="45135"/>
                  </a:lnTo>
                  <a:lnTo>
                    <a:pt x="1473" y="48793"/>
                  </a:lnTo>
                  <a:lnTo>
                    <a:pt x="7340" y="54660"/>
                  </a:lnTo>
                  <a:lnTo>
                    <a:pt x="11010" y="56121"/>
                  </a:lnTo>
                  <a:lnTo>
                    <a:pt x="19329" y="56121"/>
                  </a:lnTo>
                  <a:lnTo>
                    <a:pt x="22999" y="54660"/>
                  </a:lnTo>
                  <a:lnTo>
                    <a:pt x="28867" y="48793"/>
                  </a:lnTo>
                  <a:lnTo>
                    <a:pt x="30327" y="45135"/>
                  </a:lnTo>
                  <a:lnTo>
                    <a:pt x="30327" y="36842"/>
                  </a:lnTo>
                  <a:close/>
                </a:path>
                <a:path w="271144" h="56514">
                  <a:moveTo>
                    <a:pt x="270548" y="11874"/>
                  </a:moveTo>
                  <a:lnTo>
                    <a:pt x="268820" y="7823"/>
                  </a:lnTo>
                  <a:lnTo>
                    <a:pt x="262420" y="1447"/>
                  </a:lnTo>
                  <a:lnTo>
                    <a:pt x="258660" y="0"/>
                  </a:lnTo>
                  <a:lnTo>
                    <a:pt x="249948" y="0"/>
                  </a:lnTo>
                  <a:lnTo>
                    <a:pt x="245884" y="1447"/>
                  </a:lnTo>
                  <a:lnTo>
                    <a:pt x="239496" y="7823"/>
                  </a:lnTo>
                  <a:lnTo>
                    <a:pt x="238048" y="11874"/>
                  </a:lnTo>
                  <a:lnTo>
                    <a:pt x="238048" y="20548"/>
                  </a:lnTo>
                  <a:lnTo>
                    <a:pt x="239496" y="24320"/>
                  </a:lnTo>
                  <a:lnTo>
                    <a:pt x="245884" y="30695"/>
                  </a:lnTo>
                  <a:lnTo>
                    <a:pt x="249948" y="32435"/>
                  </a:lnTo>
                  <a:lnTo>
                    <a:pt x="258660" y="32435"/>
                  </a:lnTo>
                  <a:lnTo>
                    <a:pt x="262420" y="30695"/>
                  </a:lnTo>
                  <a:lnTo>
                    <a:pt x="268820" y="24320"/>
                  </a:lnTo>
                  <a:lnTo>
                    <a:pt x="270548" y="20548"/>
                  </a:lnTo>
                  <a:lnTo>
                    <a:pt x="270548" y="1187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523006" y="4167255"/>
              <a:ext cx="119503" cy="133624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847224" y="4264095"/>
              <a:ext cx="147771" cy="98982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517774" y="4152182"/>
              <a:ext cx="129603" cy="153526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239944" y="4935116"/>
              <a:ext cx="301194" cy="297110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048838" y="4911215"/>
              <a:ext cx="301195" cy="297115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739655" y="5283502"/>
              <a:ext cx="116372" cy="39220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213090" y="4708554"/>
              <a:ext cx="295823" cy="167464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046338" y="4669683"/>
              <a:ext cx="261472" cy="139720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467969" y="4281098"/>
              <a:ext cx="95678" cy="110295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132453" y="4168331"/>
              <a:ext cx="76420" cy="73714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325491" y="4125742"/>
              <a:ext cx="80624" cy="100736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96702" y="4393006"/>
              <a:ext cx="300990" cy="200025"/>
            </a:xfrm>
            <a:custGeom>
              <a:avLst/>
              <a:gdLst/>
              <a:ahLst/>
              <a:cxnLst/>
              <a:rect l="l" t="t" r="r" b="b"/>
              <a:pathLst>
                <a:path w="300990" h="200025">
                  <a:moveTo>
                    <a:pt x="300632" y="199752"/>
                  </a:moveTo>
                  <a:lnTo>
                    <a:pt x="285977" y="157539"/>
                  </a:lnTo>
                  <a:lnTo>
                    <a:pt x="266065" y="117836"/>
                  </a:lnTo>
                  <a:lnTo>
                    <a:pt x="241692" y="82689"/>
                  </a:lnTo>
                  <a:lnTo>
                    <a:pt x="213656" y="54149"/>
                  </a:lnTo>
                  <a:lnTo>
                    <a:pt x="154516" y="21176"/>
                  </a:lnTo>
                  <a:lnTo>
                    <a:pt x="124755" y="16809"/>
                  </a:lnTo>
                  <a:lnTo>
                    <a:pt x="94941" y="20560"/>
                  </a:lnTo>
                  <a:lnTo>
                    <a:pt x="65177" y="35220"/>
                  </a:lnTo>
                  <a:lnTo>
                    <a:pt x="37480" y="61807"/>
                  </a:lnTo>
                  <a:lnTo>
                    <a:pt x="14778" y="97699"/>
                  </a:lnTo>
                  <a:lnTo>
                    <a:pt x="0" y="140273"/>
                  </a:lnTo>
                  <a:lnTo>
                    <a:pt x="993" y="134048"/>
                  </a:lnTo>
                  <a:lnTo>
                    <a:pt x="8559" y="91890"/>
                  </a:lnTo>
                  <a:lnTo>
                    <a:pt x="39848" y="33304"/>
                  </a:lnTo>
                  <a:lnTo>
                    <a:pt x="91454" y="3753"/>
                  </a:lnTo>
                  <a:lnTo>
                    <a:pt x="121349" y="0"/>
                  </a:lnTo>
                  <a:lnTo>
                    <a:pt x="143717" y="2495"/>
                  </a:lnTo>
                  <a:lnTo>
                    <a:pt x="188130" y="21175"/>
                  </a:lnTo>
                  <a:lnTo>
                    <a:pt x="237548" y="64181"/>
                  </a:lnTo>
                  <a:lnTo>
                    <a:pt x="260461" y="95569"/>
                  </a:lnTo>
                  <a:lnTo>
                    <a:pt x="278912" y="131519"/>
                  </a:lnTo>
                  <a:lnTo>
                    <a:pt x="292906" y="172028"/>
                  </a:lnTo>
                  <a:lnTo>
                    <a:pt x="295811" y="183328"/>
                  </a:lnTo>
                  <a:lnTo>
                    <a:pt x="297250" y="188820"/>
                  </a:lnTo>
                  <a:lnTo>
                    <a:pt x="300632" y="1997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794551" y="4392402"/>
              <a:ext cx="305435" cy="203200"/>
            </a:xfrm>
            <a:custGeom>
              <a:avLst/>
              <a:gdLst/>
              <a:ahLst/>
              <a:cxnLst/>
              <a:rect l="l" t="t" r="r" b="b"/>
              <a:pathLst>
                <a:path w="305434" h="203200">
                  <a:moveTo>
                    <a:pt x="502" y="140425"/>
                  </a:moveTo>
                  <a:lnTo>
                    <a:pt x="10296" y="89703"/>
                  </a:lnTo>
                  <a:lnTo>
                    <a:pt x="31889" y="43090"/>
                  </a:lnTo>
                  <a:lnTo>
                    <a:pt x="79675" y="7169"/>
                  </a:lnTo>
                  <a:lnTo>
                    <a:pt x="109016" y="0"/>
                  </a:lnTo>
                  <a:lnTo>
                    <a:pt x="139302" y="184"/>
                  </a:lnTo>
                  <a:lnTo>
                    <a:pt x="150891" y="3555"/>
                  </a:lnTo>
                  <a:lnTo>
                    <a:pt x="108712" y="3555"/>
                  </a:lnTo>
                  <a:lnTo>
                    <a:pt x="75189" y="12975"/>
                  </a:lnTo>
                  <a:lnTo>
                    <a:pt x="24896" y="60316"/>
                  </a:lnTo>
                  <a:lnTo>
                    <a:pt x="11075" y="99908"/>
                  </a:lnTo>
                  <a:lnTo>
                    <a:pt x="6812" y="122344"/>
                  </a:lnTo>
                  <a:lnTo>
                    <a:pt x="502" y="140425"/>
                  </a:lnTo>
                  <a:close/>
                </a:path>
                <a:path w="305434" h="203200">
                  <a:moveTo>
                    <a:pt x="304431" y="199899"/>
                  </a:moveTo>
                  <a:lnTo>
                    <a:pt x="287958" y="153533"/>
                  </a:lnTo>
                  <a:lnTo>
                    <a:pt x="283513" y="145032"/>
                  </a:lnTo>
                  <a:lnTo>
                    <a:pt x="283184" y="144034"/>
                  </a:lnTo>
                  <a:lnTo>
                    <a:pt x="257048" y="90605"/>
                  </a:lnTo>
                  <a:lnTo>
                    <a:pt x="208631" y="36309"/>
                  </a:lnTo>
                  <a:lnTo>
                    <a:pt x="144102" y="4469"/>
                  </a:lnTo>
                  <a:lnTo>
                    <a:pt x="108712" y="3555"/>
                  </a:lnTo>
                  <a:lnTo>
                    <a:pt x="150891" y="3555"/>
                  </a:lnTo>
                  <a:lnTo>
                    <a:pt x="204505" y="28707"/>
                  </a:lnTo>
                  <a:lnTo>
                    <a:pt x="254295" y="80571"/>
                  </a:lnTo>
                  <a:lnTo>
                    <a:pt x="284172" y="138169"/>
                  </a:lnTo>
                  <a:lnTo>
                    <a:pt x="294717" y="168549"/>
                  </a:lnTo>
                  <a:lnTo>
                    <a:pt x="304431" y="199899"/>
                  </a:lnTo>
                  <a:close/>
                </a:path>
                <a:path w="305434" h="203200">
                  <a:moveTo>
                    <a:pt x="3806" y="141320"/>
                  </a:moveTo>
                  <a:lnTo>
                    <a:pt x="14550" y="100170"/>
                  </a:lnTo>
                  <a:lnTo>
                    <a:pt x="37282" y="63116"/>
                  </a:lnTo>
                  <a:lnTo>
                    <a:pt x="67877" y="33969"/>
                  </a:lnTo>
                  <a:lnTo>
                    <a:pt x="105513" y="17434"/>
                  </a:lnTo>
                  <a:lnTo>
                    <a:pt x="149372" y="18215"/>
                  </a:lnTo>
                  <a:lnTo>
                    <a:pt x="156600" y="21214"/>
                  </a:lnTo>
                  <a:lnTo>
                    <a:pt x="109368" y="21214"/>
                  </a:lnTo>
                  <a:lnTo>
                    <a:pt x="71566" y="36318"/>
                  </a:lnTo>
                  <a:lnTo>
                    <a:pt x="40930" y="64019"/>
                  </a:lnTo>
                  <a:lnTo>
                    <a:pt x="18112" y="100356"/>
                  </a:lnTo>
                  <a:lnTo>
                    <a:pt x="3806" y="141320"/>
                  </a:lnTo>
                  <a:close/>
                </a:path>
                <a:path w="305434" h="203200">
                  <a:moveTo>
                    <a:pt x="301125" y="200809"/>
                  </a:moveTo>
                  <a:lnTo>
                    <a:pt x="285574" y="156633"/>
                  </a:lnTo>
                  <a:lnTo>
                    <a:pt x="263186" y="112613"/>
                  </a:lnTo>
                  <a:lnTo>
                    <a:pt x="233823" y="72872"/>
                  </a:lnTo>
                  <a:lnTo>
                    <a:pt x="197350" y="41534"/>
                  </a:lnTo>
                  <a:lnTo>
                    <a:pt x="153629" y="22723"/>
                  </a:lnTo>
                  <a:lnTo>
                    <a:pt x="109368" y="21214"/>
                  </a:lnTo>
                  <a:lnTo>
                    <a:pt x="156600" y="21214"/>
                  </a:lnTo>
                  <a:lnTo>
                    <a:pt x="195386" y="37308"/>
                  </a:lnTo>
                  <a:lnTo>
                    <a:pt x="233667" y="68630"/>
                  </a:lnTo>
                  <a:lnTo>
                    <a:pt x="264447" y="108574"/>
                  </a:lnTo>
                  <a:lnTo>
                    <a:pt x="283513" y="145032"/>
                  </a:lnTo>
                  <a:lnTo>
                    <a:pt x="301136" y="200806"/>
                  </a:lnTo>
                  <a:close/>
                </a:path>
                <a:path w="305434" h="203200">
                  <a:moveTo>
                    <a:pt x="3305" y="143459"/>
                  </a:moveTo>
                  <a:lnTo>
                    <a:pt x="163" y="142578"/>
                  </a:lnTo>
                  <a:lnTo>
                    <a:pt x="502" y="140425"/>
                  </a:lnTo>
                  <a:lnTo>
                    <a:pt x="6812" y="122344"/>
                  </a:lnTo>
                  <a:lnTo>
                    <a:pt x="3803" y="141331"/>
                  </a:lnTo>
                  <a:lnTo>
                    <a:pt x="3305" y="143459"/>
                  </a:lnTo>
                  <a:close/>
                </a:path>
                <a:path w="305434" h="203200">
                  <a:moveTo>
                    <a:pt x="3301" y="143477"/>
                  </a:moveTo>
                  <a:lnTo>
                    <a:pt x="0" y="142564"/>
                  </a:lnTo>
                  <a:lnTo>
                    <a:pt x="502" y="140425"/>
                  </a:lnTo>
                  <a:lnTo>
                    <a:pt x="163" y="142578"/>
                  </a:lnTo>
                  <a:lnTo>
                    <a:pt x="3305" y="143459"/>
                  </a:lnTo>
                  <a:close/>
                </a:path>
                <a:path w="305434" h="203200">
                  <a:moveTo>
                    <a:pt x="3461" y="143503"/>
                  </a:moveTo>
                  <a:lnTo>
                    <a:pt x="3305" y="143459"/>
                  </a:lnTo>
                  <a:lnTo>
                    <a:pt x="3806" y="141320"/>
                  </a:lnTo>
                  <a:lnTo>
                    <a:pt x="3461" y="143503"/>
                  </a:lnTo>
                  <a:close/>
                </a:path>
                <a:path w="305434" h="203200">
                  <a:moveTo>
                    <a:pt x="301136" y="200806"/>
                  </a:moveTo>
                  <a:lnTo>
                    <a:pt x="292444" y="172177"/>
                  </a:lnTo>
                  <a:lnTo>
                    <a:pt x="283513" y="145032"/>
                  </a:lnTo>
                  <a:lnTo>
                    <a:pt x="287958" y="153533"/>
                  </a:lnTo>
                  <a:lnTo>
                    <a:pt x="304431" y="199899"/>
                  </a:lnTo>
                  <a:lnTo>
                    <a:pt x="301136" y="200806"/>
                  </a:lnTo>
                  <a:close/>
                </a:path>
                <a:path w="305434" h="203200">
                  <a:moveTo>
                    <a:pt x="301773" y="202907"/>
                  </a:moveTo>
                  <a:lnTo>
                    <a:pt x="301136" y="200806"/>
                  </a:lnTo>
                  <a:lnTo>
                    <a:pt x="304431" y="199899"/>
                  </a:lnTo>
                  <a:lnTo>
                    <a:pt x="305032" y="202026"/>
                  </a:lnTo>
                  <a:lnTo>
                    <a:pt x="301773" y="202907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430703" y="4401776"/>
              <a:ext cx="311785" cy="265430"/>
            </a:xfrm>
            <a:custGeom>
              <a:avLst/>
              <a:gdLst/>
              <a:ahLst/>
              <a:cxnLst/>
              <a:rect l="l" t="t" r="r" b="b"/>
              <a:pathLst>
                <a:path w="311784" h="265429">
                  <a:moveTo>
                    <a:pt x="0" y="264923"/>
                  </a:moveTo>
                  <a:lnTo>
                    <a:pt x="2752" y="224085"/>
                  </a:lnTo>
                  <a:lnTo>
                    <a:pt x="11602" y="181506"/>
                  </a:lnTo>
                  <a:lnTo>
                    <a:pt x="25863" y="138885"/>
                  </a:lnTo>
                  <a:lnTo>
                    <a:pt x="44694" y="100990"/>
                  </a:lnTo>
                  <a:lnTo>
                    <a:pt x="68097" y="67874"/>
                  </a:lnTo>
                  <a:lnTo>
                    <a:pt x="96073" y="39590"/>
                  </a:lnTo>
                  <a:lnTo>
                    <a:pt x="156810" y="4615"/>
                  </a:lnTo>
                  <a:lnTo>
                    <a:pt x="187342" y="0"/>
                  </a:lnTo>
                  <a:lnTo>
                    <a:pt x="217980" y="3969"/>
                  </a:lnTo>
                  <a:lnTo>
                    <a:pt x="272194" y="35946"/>
                  </a:lnTo>
                  <a:lnTo>
                    <a:pt x="305532" y="98489"/>
                  </a:lnTo>
                  <a:lnTo>
                    <a:pt x="311236" y="135484"/>
                  </a:lnTo>
                  <a:lnTo>
                    <a:pt x="294944" y="98157"/>
                  </a:lnTo>
                  <a:lnTo>
                    <a:pt x="273030" y="64079"/>
                  </a:lnTo>
                  <a:lnTo>
                    <a:pt x="246762" y="37388"/>
                  </a:lnTo>
                  <a:lnTo>
                    <a:pt x="217407" y="22219"/>
                  </a:lnTo>
                  <a:lnTo>
                    <a:pt x="186762" y="18251"/>
                  </a:lnTo>
                  <a:lnTo>
                    <a:pt x="156230" y="22866"/>
                  </a:lnTo>
                  <a:lnTo>
                    <a:pt x="95496" y="57844"/>
                  </a:lnTo>
                  <a:lnTo>
                    <a:pt x="67522" y="86126"/>
                  </a:lnTo>
                  <a:lnTo>
                    <a:pt x="44118" y="119240"/>
                  </a:lnTo>
                  <a:lnTo>
                    <a:pt x="25285" y="157136"/>
                  </a:lnTo>
                  <a:lnTo>
                    <a:pt x="11022" y="199760"/>
                  </a:lnTo>
                  <a:lnTo>
                    <a:pt x="1474" y="248956"/>
                  </a:lnTo>
                  <a:lnTo>
                    <a:pt x="0" y="264923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428991" y="4400971"/>
              <a:ext cx="314960" cy="267970"/>
            </a:xfrm>
            <a:custGeom>
              <a:avLst/>
              <a:gdLst/>
              <a:ahLst/>
              <a:cxnLst/>
              <a:rect l="l" t="t" r="r" b="b"/>
              <a:pathLst>
                <a:path w="314959" h="267970">
                  <a:moveTo>
                    <a:pt x="0" y="265728"/>
                  </a:moveTo>
                  <a:lnTo>
                    <a:pt x="3411" y="219281"/>
                  </a:lnTo>
                  <a:lnTo>
                    <a:pt x="13596" y="172408"/>
                  </a:lnTo>
                  <a:lnTo>
                    <a:pt x="30560" y="127085"/>
                  </a:lnTo>
                  <a:lnTo>
                    <a:pt x="54307" y="85288"/>
                  </a:lnTo>
                  <a:lnTo>
                    <a:pt x="84844" y="48994"/>
                  </a:lnTo>
                  <a:lnTo>
                    <a:pt x="122175" y="20176"/>
                  </a:lnTo>
                  <a:lnTo>
                    <a:pt x="180490" y="0"/>
                  </a:lnTo>
                  <a:lnTo>
                    <a:pt x="210990" y="936"/>
                  </a:lnTo>
                  <a:lnTo>
                    <a:pt x="218363" y="3356"/>
                  </a:lnTo>
                  <a:lnTo>
                    <a:pt x="197646" y="3356"/>
                  </a:lnTo>
                  <a:lnTo>
                    <a:pt x="164430" y="6265"/>
                  </a:lnTo>
                  <a:lnTo>
                    <a:pt x="104040" y="37376"/>
                  </a:lnTo>
                  <a:lnTo>
                    <a:pt x="68209" y="74192"/>
                  </a:lnTo>
                  <a:lnTo>
                    <a:pt x="40094" y="117111"/>
                  </a:lnTo>
                  <a:lnTo>
                    <a:pt x="19832" y="164458"/>
                  </a:lnTo>
                  <a:lnTo>
                    <a:pt x="7561" y="214555"/>
                  </a:lnTo>
                  <a:lnTo>
                    <a:pt x="7399" y="216564"/>
                  </a:lnTo>
                  <a:lnTo>
                    <a:pt x="5059" y="226334"/>
                  </a:lnTo>
                  <a:lnTo>
                    <a:pt x="0" y="265728"/>
                  </a:lnTo>
                  <a:close/>
                </a:path>
                <a:path w="314959" h="267970">
                  <a:moveTo>
                    <a:pt x="305592" y="99746"/>
                  </a:moveTo>
                  <a:lnTo>
                    <a:pt x="279394" y="45926"/>
                  </a:lnTo>
                  <a:lnTo>
                    <a:pt x="231627" y="10440"/>
                  </a:lnTo>
                  <a:lnTo>
                    <a:pt x="197646" y="3356"/>
                  </a:lnTo>
                  <a:lnTo>
                    <a:pt x="218363" y="3356"/>
                  </a:lnTo>
                  <a:lnTo>
                    <a:pt x="265186" y="26717"/>
                  </a:lnTo>
                  <a:lnTo>
                    <a:pt x="299024" y="71561"/>
                  </a:lnTo>
                  <a:lnTo>
                    <a:pt x="308141" y="96765"/>
                  </a:lnTo>
                  <a:lnTo>
                    <a:pt x="305108" y="97601"/>
                  </a:lnTo>
                  <a:lnTo>
                    <a:pt x="305592" y="99746"/>
                  </a:lnTo>
                  <a:close/>
                </a:path>
                <a:path w="314959" h="267970">
                  <a:moveTo>
                    <a:pt x="3420" y="265728"/>
                  </a:moveTo>
                  <a:lnTo>
                    <a:pt x="7399" y="216564"/>
                  </a:lnTo>
                  <a:lnTo>
                    <a:pt x="28277" y="149859"/>
                  </a:lnTo>
                  <a:lnTo>
                    <a:pt x="47027" y="114782"/>
                  </a:lnTo>
                  <a:lnTo>
                    <a:pt x="94115" y="58259"/>
                  </a:lnTo>
                  <a:lnTo>
                    <a:pt x="157489" y="22026"/>
                  </a:lnTo>
                  <a:lnTo>
                    <a:pt x="190320" y="17746"/>
                  </a:lnTo>
                  <a:lnTo>
                    <a:pt x="214475" y="21706"/>
                  </a:lnTo>
                  <a:lnTo>
                    <a:pt x="176921" y="21706"/>
                  </a:lnTo>
                  <a:lnTo>
                    <a:pt x="146262" y="29634"/>
                  </a:lnTo>
                  <a:lnTo>
                    <a:pt x="79263" y="78674"/>
                  </a:lnTo>
                  <a:lnTo>
                    <a:pt x="48585" y="119496"/>
                  </a:lnTo>
                  <a:lnTo>
                    <a:pt x="25925" y="165413"/>
                  </a:lnTo>
                  <a:lnTo>
                    <a:pt x="10973" y="214724"/>
                  </a:lnTo>
                  <a:lnTo>
                    <a:pt x="3420" y="265728"/>
                  </a:lnTo>
                  <a:close/>
                </a:path>
                <a:path w="314959" h="267970">
                  <a:moveTo>
                    <a:pt x="311133" y="136344"/>
                  </a:moveTo>
                  <a:lnTo>
                    <a:pt x="283296" y="78501"/>
                  </a:lnTo>
                  <a:lnTo>
                    <a:pt x="238107" y="33128"/>
                  </a:lnTo>
                  <a:lnTo>
                    <a:pt x="176921" y="21706"/>
                  </a:lnTo>
                  <a:lnTo>
                    <a:pt x="214475" y="21706"/>
                  </a:lnTo>
                  <a:lnTo>
                    <a:pt x="272675" y="59604"/>
                  </a:lnTo>
                  <a:lnTo>
                    <a:pt x="301506" y="104526"/>
                  </a:lnTo>
                  <a:lnTo>
                    <a:pt x="311021" y="134521"/>
                  </a:lnTo>
                  <a:lnTo>
                    <a:pt x="311133" y="136344"/>
                  </a:lnTo>
                  <a:close/>
                </a:path>
                <a:path w="314959" h="267970">
                  <a:moveTo>
                    <a:pt x="308892" y="98841"/>
                  </a:moveTo>
                  <a:lnTo>
                    <a:pt x="308141" y="96765"/>
                  </a:lnTo>
                  <a:lnTo>
                    <a:pt x="308409" y="96691"/>
                  </a:lnTo>
                  <a:lnTo>
                    <a:pt x="308892" y="98841"/>
                  </a:lnTo>
                  <a:close/>
                </a:path>
                <a:path w="314959" h="267970">
                  <a:moveTo>
                    <a:pt x="306157" y="101875"/>
                  </a:moveTo>
                  <a:lnTo>
                    <a:pt x="305592" y="99746"/>
                  </a:lnTo>
                  <a:lnTo>
                    <a:pt x="305108" y="97601"/>
                  </a:lnTo>
                  <a:lnTo>
                    <a:pt x="308141" y="96765"/>
                  </a:lnTo>
                  <a:lnTo>
                    <a:pt x="308892" y="98841"/>
                  </a:lnTo>
                  <a:lnTo>
                    <a:pt x="309326" y="101009"/>
                  </a:lnTo>
                  <a:lnTo>
                    <a:pt x="306157" y="101875"/>
                  </a:lnTo>
                  <a:close/>
                </a:path>
                <a:path w="314959" h="267970">
                  <a:moveTo>
                    <a:pt x="309326" y="101009"/>
                  </a:moveTo>
                  <a:lnTo>
                    <a:pt x="308892" y="98841"/>
                  </a:lnTo>
                  <a:lnTo>
                    <a:pt x="309462" y="100972"/>
                  </a:lnTo>
                  <a:lnTo>
                    <a:pt x="309326" y="101009"/>
                  </a:lnTo>
                  <a:close/>
                </a:path>
                <a:path w="314959" h="267970">
                  <a:moveTo>
                    <a:pt x="311903" y="138438"/>
                  </a:moveTo>
                  <a:lnTo>
                    <a:pt x="311424" y="137098"/>
                  </a:lnTo>
                  <a:lnTo>
                    <a:pt x="311798" y="136315"/>
                  </a:lnTo>
                  <a:lnTo>
                    <a:pt x="312796" y="130819"/>
                  </a:lnTo>
                  <a:lnTo>
                    <a:pt x="311324" y="126889"/>
                  </a:lnTo>
                  <a:lnTo>
                    <a:pt x="310225" y="124099"/>
                  </a:lnTo>
                  <a:lnTo>
                    <a:pt x="309387" y="122094"/>
                  </a:lnTo>
                  <a:lnTo>
                    <a:pt x="307441" y="108123"/>
                  </a:lnTo>
                  <a:lnTo>
                    <a:pt x="307323" y="107424"/>
                  </a:lnTo>
                  <a:lnTo>
                    <a:pt x="305592" y="99746"/>
                  </a:lnTo>
                  <a:lnTo>
                    <a:pt x="306157" y="101875"/>
                  </a:lnTo>
                  <a:lnTo>
                    <a:pt x="309500" y="101875"/>
                  </a:lnTo>
                  <a:lnTo>
                    <a:pt x="310752" y="108123"/>
                  </a:lnTo>
                  <a:lnTo>
                    <a:pt x="312249" y="117486"/>
                  </a:lnTo>
                  <a:lnTo>
                    <a:pt x="313576" y="127444"/>
                  </a:lnTo>
                  <a:lnTo>
                    <a:pt x="314906" y="138317"/>
                  </a:lnTo>
                  <a:lnTo>
                    <a:pt x="311903" y="138438"/>
                  </a:lnTo>
                  <a:close/>
                </a:path>
                <a:path w="314959" h="267970">
                  <a:moveTo>
                    <a:pt x="309500" y="101875"/>
                  </a:moveTo>
                  <a:lnTo>
                    <a:pt x="306157" y="101875"/>
                  </a:lnTo>
                  <a:lnTo>
                    <a:pt x="309326" y="101009"/>
                  </a:lnTo>
                  <a:lnTo>
                    <a:pt x="309500" y="101875"/>
                  </a:lnTo>
                  <a:close/>
                </a:path>
                <a:path w="314959" h="267970">
                  <a:moveTo>
                    <a:pt x="311424" y="137098"/>
                  </a:moveTo>
                  <a:lnTo>
                    <a:pt x="311133" y="136344"/>
                  </a:lnTo>
                  <a:lnTo>
                    <a:pt x="311021" y="134521"/>
                  </a:lnTo>
                  <a:lnTo>
                    <a:pt x="310054" y="126889"/>
                  </a:lnTo>
                  <a:lnTo>
                    <a:pt x="309387" y="122094"/>
                  </a:lnTo>
                  <a:lnTo>
                    <a:pt x="310225" y="124099"/>
                  </a:lnTo>
                  <a:lnTo>
                    <a:pt x="311542" y="127444"/>
                  </a:lnTo>
                  <a:lnTo>
                    <a:pt x="312796" y="130819"/>
                  </a:lnTo>
                  <a:lnTo>
                    <a:pt x="311785" y="136344"/>
                  </a:lnTo>
                  <a:lnTo>
                    <a:pt x="311424" y="137098"/>
                  </a:lnTo>
                  <a:close/>
                </a:path>
                <a:path w="314959" h="267970">
                  <a:moveTo>
                    <a:pt x="311207" y="137551"/>
                  </a:moveTo>
                  <a:lnTo>
                    <a:pt x="311133" y="136344"/>
                  </a:lnTo>
                  <a:lnTo>
                    <a:pt x="311424" y="137098"/>
                  </a:lnTo>
                  <a:lnTo>
                    <a:pt x="311207" y="137551"/>
                  </a:lnTo>
                  <a:close/>
                </a:path>
                <a:path w="314959" h="267970">
                  <a:moveTo>
                    <a:pt x="0" y="267955"/>
                  </a:moveTo>
                  <a:lnTo>
                    <a:pt x="0" y="265728"/>
                  </a:lnTo>
                  <a:lnTo>
                    <a:pt x="5059" y="226334"/>
                  </a:lnTo>
                  <a:lnTo>
                    <a:pt x="7399" y="216564"/>
                  </a:lnTo>
                  <a:lnTo>
                    <a:pt x="3256" y="267896"/>
                  </a:lnTo>
                  <a:lnTo>
                    <a:pt x="0" y="267955"/>
                  </a:lnTo>
                  <a:close/>
                </a:path>
              </a:pathLst>
            </a:custGeom>
            <a:solidFill>
              <a:srgbClr val="0F0E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802682" y="4477770"/>
              <a:ext cx="198060" cy="253230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1574315" y="2465969"/>
              <a:ext cx="3296285" cy="2311400"/>
            </a:xfrm>
            <a:custGeom>
              <a:avLst/>
              <a:gdLst/>
              <a:ahLst/>
              <a:cxnLst/>
              <a:rect l="l" t="t" r="r" b="b"/>
              <a:pathLst>
                <a:path w="3296285" h="2311400">
                  <a:moveTo>
                    <a:pt x="1870091" y="38099"/>
                  </a:moveTo>
                  <a:lnTo>
                    <a:pt x="1676819" y="38099"/>
                  </a:lnTo>
                  <a:lnTo>
                    <a:pt x="1627905" y="25399"/>
                  </a:lnTo>
                  <a:lnTo>
                    <a:pt x="1166847" y="25399"/>
                  </a:lnTo>
                  <a:lnTo>
                    <a:pt x="1219313" y="12699"/>
                  </a:lnTo>
                  <a:lnTo>
                    <a:pt x="1268271" y="0"/>
                  </a:lnTo>
                  <a:lnTo>
                    <a:pt x="1664959" y="0"/>
                  </a:lnTo>
                  <a:lnTo>
                    <a:pt x="1716429" y="12699"/>
                  </a:lnTo>
                  <a:lnTo>
                    <a:pt x="1767772" y="12699"/>
                  </a:lnTo>
                  <a:lnTo>
                    <a:pt x="1870091" y="38099"/>
                  </a:lnTo>
                  <a:close/>
                </a:path>
                <a:path w="3296285" h="2311400">
                  <a:moveTo>
                    <a:pt x="326675" y="416584"/>
                  </a:moveTo>
                  <a:lnTo>
                    <a:pt x="338653" y="406399"/>
                  </a:lnTo>
                  <a:lnTo>
                    <a:pt x="369336" y="380999"/>
                  </a:lnTo>
                  <a:lnTo>
                    <a:pt x="408981" y="342899"/>
                  </a:lnTo>
                  <a:lnTo>
                    <a:pt x="449765" y="304799"/>
                  </a:lnTo>
                  <a:lnTo>
                    <a:pt x="491636" y="279399"/>
                  </a:lnTo>
                  <a:lnTo>
                    <a:pt x="534540" y="253999"/>
                  </a:lnTo>
                  <a:lnTo>
                    <a:pt x="578425" y="228599"/>
                  </a:lnTo>
                  <a:lnTo>
                    <a:pt x="623238" y="203199"/>
                  </a:lnTo>
                  <a:lnTo>
                    <a:pt x="715432" y="152399"/>
                  </a:lnTo>
                  <a:lnTo>
                    <a:pt x="762708" y="139699"/>
                  </a:lnTo>
                  <a:lnTo>
                    <a:pt x="810699" y="114299"/>
                  </a:lnTo>
                  <a:lnTo>
                    <a:pt x="859352" y="101599"/>
                  </a:lnTo>
                  <a:lnTo>
                    <a:pt x="908613" y="76199"/>
                  </a:lnTo>
                  <a:lnTo>
                    <a:pt x="1114654" y="25399"/>
                  </a:lnTo>
                  <a:lnTo>
                    <a:pt x="1328830" y="25399"/>
                  </a:lnTo>
                  <a:lnTo>
                    <a:pt x="1277896" y="38099"/>
                  </a:lnTo>
                  <a:lnTo>
                    <a:pt x="1227151" y="38099"/>
                  </a:lnTo>
                  <a:lnTo>
                    <a:pt x="1126227" y="63499"/>
                  </a:lnTo>
                  <a:lnTo>
                    <a:pt x="1076048" y="63499"/>
                  </a:lnTo>
                  <a:lnTo>
                    <a:pt x="1026575" y="76199"/>
                  </a:lnTo>
                  <a:lnTo>
                    <a:pt x="933739" y="76199"/>
                  </a:lnTo>
                  <a:lnTo>
                    <a:pt x="886928" y="88899"/>
                  </a:lnTo>
                  <a:lnTo>
                    <a:pt x="840254" y="114299"/>
                  </a:lnTo>
                  <a:lnTo>
                    <a:pt x="793797" y="126999"/>
                  </a:lnTo>
                  <a:lnTo>
                    <a:pt x="701861" y="177799"/>
                  </a:lnTo>
                  <a:lnTo>
                    <a:pt x="656545" y="190499"/>
                  </a:lnTo>
                  <a:lnTo>
                    <a:pt x="567620" y="241299"/>
                  </a:lnTo>
                  <a:lnTo>
                    <a:pt x="524174" y="266699"/>
                  </a:lnTo>
                  <a:lnTo>
                    <a:pt x="481514" y="292099"/>
                  </a:lnTo>
                  <a:lnTo>
                    <a:pt x="439721" y="330199"/>
                  </a:lnTo>
                  <a:lnTo>
                    <a:pt x="399402" y="355599"/>
                  </a:lnTo>
                  <a:lnTo>
                    <a:pt x="360451" y="393699"/>
                  </a:lnTo>
                  <a:lnTo>
                    <a:pt x="326675" y="416584"/>
                  </a:lnTo>
                  <a:close/>
                </a:path>
                <a:path w="3296285" h="2311400">
                  <a:moveTo>
                    <a:pt x="2533480" y="1803399"/>
                  </a:moveTo>
                  <a:lnTo>
                    <a:pt x="2188635" y="1803399"/>
                  </a:lnTo>
                  <a:lnTo>
                    <a:pt x="2237467" y="1790699"/>
                  </a:lnTo>
                  <a:lnTo>
                    <a:pt x="2383738" y="1790699"/>
                  </a:lnTo>
                  <a:lnTo>
                    <a:pt x="2432274" y="1777999"/>
                  </a:lnTo>
                  <a:lnTo>
                    <a:pt x="2480626" y="1777999"/>
                  </a:lnTo>
                  <a:lnTo>
                    <a:pt x="2528751" y="1765299"/>
                  </a:lnTo>
                  <a:lnTo>
                    <a:pt x="2576604" y="1765299"/>
                  </a:lnTo>
                  <a:lnTo>
                    <a:pt x="2718094" y="1727199"/>
                  </a:lnTo>
                  <a:lnTo>
                    <a:pt x="2764422" y="1701799"/>
                  </a:lnTo>
                  <a:lnTo>
                    <a:pt x="2813634" y="1689099"/>
                  </a:lnTo>
                  <a:lnTo>
                    <a:pt x="2861742" y="1663699"/>
                  </a:lnTo>
                  <a:lnTo>
                    <a:pt x="2908457" y="1638299"/>
                  </a:lnTo>
                  <a:lnTo>
                    <a:pt x="2953490" y="1612899"/>
                  </a:lnTo>
                  <a:lnTo>
                    <a:pt x="2996552" y="1574799"/>
                  </a:lnTo>
                  <a:lnTo>
                    <a:pt x="3037353" y="1549399"/>
                  </a:lnTo>
                  <a:lnTo>
                    <a:pt x="3072168" y="1511299"/>
                  </a:lnTo>
                  <a:lnTo>
                    <a:pt x="3104198" y="1473199"/>
                  </a:lnTo>
                  <a:lnTo>
                    <a:pt x="3133443" y="1435099"/>
                  </a:lnTo>
                  <a:lnTo>
                    <a:pt x="3159904" y="1396999"/>
                  </a:lnTo>
                  <a:lnTo>
                    <a:pt x="3183579" y="1358899"/>
                  </a:lnTo>
                  <a:lnTo>
                    <a:pt x="3204470" y="1308099"/>
                  </a:lnTo>
                  <a:lnTo>
                    <a:pt x="3217773" y="1282699"/>
                  </a:lnTo>
                  <a:lnTo>
                    <a:pt x="3229510" y="1244599"/>
                  </a:lnTo>
                  <a:lnTo>
                    <a:pt x="3239680" y="1219199"/>
                  </a:lnTo>
                  <a:lnTo>
                    <a:pt x="3248283" y="1181099"/>
                  </a:lnTo>
                  <a:lnTo>
                    <a:pt x="3255286" y="1142999"/>
                  </a:lnTo>
                  <a:lnTo>
                    <a:pt x="3260655" y="1104899"/>
                  </a:lnTo>
                  <a:lnTo>
                    <a:pt x="3264390" y="1079499"/>
                  </a:lnTo>
                  <a:lnTo>
                    <a:pt x="3266493" y="1041399"/>
                  </a:lnTo>
                  <a:lnTo>
                    <a:pt x="3266954" y="1003299"/>
                  </a:lnTo>
                  <a:lnTo>
                    <a:pt x="3265771" y="965199"/>
                  </a:lnTo>
                  <a:lnTo>
                    <a:pt x="3258472" y="901699"/>
                  </a:lnTo>
                  <a:lnTo>
                    <a:pt x="3252377" y="863599"/>
                  </a:lnTo>
                  <a:lnTo>
                    <a:pt x="3244683" y="825499"/>
                  </a:lnTo>
                  <a:lnTo>
                    <a:pt x="3235389" y="800099"/>
                  </a:lnTo>
                  <a:lnTo>
                    <a:pt x="3224496" y="761999"/>
                  </a:lnTo>
                  <a:lnTo>
                    <a:pt x="3205718" y="711199"/>
                  </a:lnTo>
                  <a:lnTo>
                    <a:pt x="3183579" y="673099"/>
                  </a:lnTo>
                  <a:lnTo>
                    <a:pt x="3158293" y="622299"/>
                  </a:lnTo>
                  <a:lnTo>
                    <a:pt x="3130076" y="584199"/>
                  </a:lnTo>
                  <a:lnTo>
                    <a:pt x="3099142" y="546099"/>
                  </a:lnTo>
                  <a:lnTo>
                    <a:pt x="3065706" y="507999"/>
                  </a:lnTo>
                  <a:lnTo>
                    <a:pt x="3029985" y="482599"/>
                  </a:lnTo>
                  <a:lnTo>
                    <a:pt x="2992191" y="444499"/>
                  </a:lnTo>
                  <a:lnTo>
                    <a:pt x="2952542" y="419099"/>
                  </a:lnTo>
                  <a:lnTo>
                    <a:pt x="2911251" y="393699"/>
                  </a:lnTo>
                  <a:lnTo>
                    <a:pt x="2868535" y="368299"/>
                  </a:lnTo>
                  <a:lnTo>
                    <a:pt x="2824607" y="342899"/>
                  </a:lnTo>
                  <a:lnTo>
                    <a:pt x="2734044" y="292099"/>
                  </a:lnTo>
                  <a:lnTo>
                    <a:pt x="2641029" y="266699"/>
                  </a:lnTo>
                  <a:lnTo>
                    <a:pt x="2593784" y="241299"/>
                  </a:lnTo>
                  <a:lnTo>
                    <a:pt x="2016249" y="88899"/>
                  </a:lnTo>
                  <a:lnTo>
                    <a:pt x="1968089" y="88899"/>
                  </a:lnTo>
                  <a:lnTo>
                    <a:pt x="1822938" y="50799"/>
                  </a:lnTo>
                  <a:lnTo>
                    <a:pt x="1774337" y="50799"/>
                  </a:lnTo>
                  <a:lnTo>
                    <a:pt x="1725630" y="38099"/>
                  </a:lnTo>
                  <a:lnTo>
                    <a:pt x="1921072" y="38099"/>
                  </a:lnTo>
                  <a:lnTo>
                    <a:pt x="2374997" y="152399"/>
                  </a:lnTo>
                  <a:lnTo>
                    <a:pt x="2610222" y="215899"/>
                  </a:lnTo>
                  <a:lnTo>
                    <a:pt x="2656638" y="241299"/>
                  </a:lnTo>
                  <a:lnTo>
                    <a:pt x="2747992" y="266699"/>
                  </a:lnTo>
                  <a:lnTo>
                    <a:pt x="2792715" y="292099"/>
                  </a:lnTo>
                  <a:lnTo>
                    <a:pt x="2836662" y="317499"/>
                  </a:lnTo>
                  <a:lnTo>
                    <a:pt x="2879725" y="330199"/>
                  </a:lnTo>
                  <a:lnTo>
                    <a:pt x="2921797" y="355599"/>
                  </a:lnTo>
                  <a:lnTo>
                    <a:pt x="2962773" y="393699"/>
                  </a:lnTo>
                  <a:lnTo>
                    <a:pt x="3003860" y="419099"/>
                  </a:lnTo>
                  <a:lnTo>
                    <a:pt x="3043260" y="444499"/>
                  </a:lnTo>
                  <a:lnTo>
                    <a:pt x="3080673" y="482599"/>
                  </a:lnTo>
                  <a:lnTo>
                    <a:pt x="3115802" y="520699"/>
                  </a:lnTo>
                  <a:lnTo>
                    <a:pt x="3148349" y="558799"/>
                  </a:lnTo>
                  <a:lnTo>
                    <a:pt x="3178016" y="596899"/>
                  </a:lnTo>
                  <a:lnTo>
                    <a:pt x="3202956" y="647699"/>
                  </a:lnTo>
                  <a:lnTo>
                    <a:pt x="3224921" y="685799"/>
                  </a:lnTo>
                  <a:lnTo>
                    <a:pt x="3243911" y="723899"/>
                  </a:lnTo>
                  <a:lnTo>
                    <a:pt x="3259927" y="774699"/>
                  </a:lnTo>
                  <a:lnTo>
                    <a:pt x="3272968" y="825499"/>
                  </a:lnTo>
                  <a:lnTo>
                    <a:pt x="3283035" y="863599"/>
                  </a:lnTo>
                  <a:lnTo>
                    <a:pt x="3290246" y="914399"/>
                  </a:lnTo>
                  <a:lnTo>
                    <a:pt x="3294644" y="965199"/>
                  </a:lnTo>
                  <a:lnTo>
                    <a:pt x="3296226" y="1003299"/>
                  </a:lnTo>
                  <a:lnTo>
                    <a:pt x="3294990" y="1054099"/>
                  </a:lnTo>
                  <a:lnTo>
                    <a:pt x="3290937" y="1104899"/>
                  </a:lnTo>
                  <a:lnTo>
                    <a:pt x="3284064" y="1155699"/>
                  </a:lnTo>
                  <a:lnTo>
                    <a:pt x="3274370" y="1193799"/>
                  </a:lnTo>
                  <a:lnTo>
                    <a:pt x="3261853" y="1244599"/>
                  </a:lnTo>
                  <a:lnTo>
                    <a:pt x="3246514" y="1282699"/>
                  </a:lnTo>
                  <a:lnTo>
                    <a:pt x="3228349" y="1333499"/>
                  </a:lnTo>
                  <a:lnTo>
                    <a:pt x="3207358" y="1371599"/>
                  </a:lnTo>
                  <a:lnTo>
                    <a:pt x="3183540" y="1422399"/>
                  </a:lnTo>
                  <a:lnTo>
                    <a:pt x="3156432" y="1460499"/>
                  </a:lnTo>
                  <a:lnTo>
                    <a:pt x="3126741" y="1498599"/>
                  </a:lnTo>
                  <a:lnTo>
                    <a:pt x="3094652" y="1536699"/>
                  </a:lnTo>
                  <a:lnTo>
                    <a:pt x="3060352" y="1562099"/>
                  </a:lnTo>
                  <a:lnTo>
                    <a:pt x="3024026" y="1600199"/>
                  </a:lnTo>
                  <a:lnTo>
                    <a:pt x="2985861" y="1625599"/>
                  </a:lnTo>
                  <a:lnTo>
                    <a:pt x="2946040" y="1650999"/>
                  </a:lnTo>
                  <a:lnTo>
                    <a:pt x="2904752" y="1676399"/>
                  </a:lnTo>
                  <a:lnTo>
                    <a:pt x="2862180" y="1701799"/>
                  </a:lnTo>
                  <a:lnTo>
                    <a:pt x="2818510" y="1714499"/>
                  </a:lnTo>
                  <a:lnTo>
                    <a:pt x="2773930" y="1739899"/>
                  </a:lnTo>
                  <a:lnTo>
                    <a:pt x="2682776" y="1765299"/>
                  </a:lnTo>
                  <a:lnTo>
                    <a:pt x="2533480" y="1803399"/>
                  </a:lnTo>
                  <a:close/>
                </a:path>
                <a:path w="3296285" h="2311400">
                  <a:moveTo>
                    <a:pt x="272498" y="507999"/>
                  </a:moveTo>
                  <a:lnTo>
                    <a:pt x="247484" y="507999"/>
                  </a:lnTo>
                  <a:lnTo>
                    <a:pt x="250718" y="497678"/>
                  </a:lnTo>
                  <a:lnTo>
                    <a:pt x="287029" y="457199"/>
                  </a:lnTo>
                  <a:lnTo>
                    <a:pt x="319909" y="422337"/>
                  </a:lnTo>
                  <a:lnTo>
                    <a:pt x="360451" y="393699"/>
                  </a:lnTo>
                  <a:lnTo>
                    <a:pt x="399402" y="355599"/>
                  </a:lnTo>
                  <a:lnTo>
                    <a:pt x="439721" y="330199"/>
                  </a:lnTo>
                  <a:lnTo>
                    <a:pt x="481514" y="292099"/>
                  </a:lnTo>
                  <a:lnTo>
                    <a:pt x="524174" y="266699"/>
                  </a:lnTo>
                  <a:lnTo>
                    <a:pt x="567620" y="241299"/>
                  </a:lnTo>
                  <a:lnTo>
                    <a:pt x="656545" y="190499"/>
                  </a:lnTo>
                  <a:lnTo>
                    <a:pt x="701861" y="177799"/>
                  </a:lnTo>
                  <a:lnTo>
                    <a:pt x="793797" y="126999"/>
                  </a:lnTo>
                  <a:lnTo>
                    <a:pt x="840254" y="114299"/>
                  </a:lnTo>
                  <a:lnTo>
                    <a:pt x="886928" y="88899"/>
                  </a:lnTo>
                  <a:lnTo>
                    <a:pt x="933739" y="76199"/>
                  </a:lnTo>
                  <a:lnTo>
                    <a:pt x="950943" y="76199"/>
                  </a:lnTo>
                  <a:lnTo>
                    <a:pt x="950315" y="88899"/>
                  </a:lnTo>
                  <a:lnTo>
                    <a:pt x="944430" y="97529"/>
                  </a:lnTo>
                  <a:lnTo>
                    <a:pt x="928831" y="101599"/>
                  </a:lnTo>
                  <a:lnTo>
                    <a:pt x="926158" y="101599"/>
                  </a:lnTo>
                  <a:lnTo>
                    <a:pt x="921379" y="105520"/>
                  </a:lnTo>
                  <a:lnTo>
                    <a:pt x="904694" y="114299"/>
                  </a:lnTo>
                  <a:lnTo>
                    <a:pt x="895228" y="114299"/>
                  </a:lnTo>
                  <a:lnTo>
                    <a:pt x="879822" y="126999"/>
                  </a:lnTo>
                  <a:lnTo>
                    <a:pt x="868791" y="130121"/>
                  </a:lnTo>
                  <a:lnTo>
                    <a:pt x="785215" y="152399"/>
                  </a:lnTo>
                  <a:lnTo>
                    <a:pt x="736783" y="177799"/>
                  </a:lnTo>
                  <a:lnTo>
                    <a:pt x="689289" y="203199"/>
                  </a:lnTo>
                  <a:lnTo>
                    <a:pt x="642732" y="228599"/>
                  </a:lnTo>
                  <a:lnTo>
                    <a:pt x="597113" y="253999"/>
                  </a:lnTo>
                  <a:lnTo>
                    <a:pt x="552433" y="279399"/>
                  </a:lnTo>
                  <a:lnTo>
                    <a:pt x="508691" y="304799"/>
                  </a:lnTo>
                  <a:lnTo>
                    <a:pt x="466069" y="330199"/>
                  </a:lnTo>
                  <a:lnTo>
                    <a:pt x="424749" y="368299"/>
                  </a:lnTo>
                  <a:lnTo>
                    <a:pt x="413137" y="379355"/>
                  </a:lnTo>
                  <a:lnTo>
                    <a:pt x="410611" y="380999"/>
                  </a:lnTo>
                  <a:lnTo>
                    <a:pt x="399167" y="392656"/>
                  </a:lnTo>
                  <a:lnTo>
                    <a:pt x="384732" y="406399"/>
                  </a:lnTo>
                  <a:lnTo>
                    <a:pt x="346018" y="431799"/>
                  </a:lnTo>
                  <a:lnTo>
                    <a:pt x="308607" y="469899"/>
                  </a:lnTo>
                  <a:lnTo>
                    <a:pt x="272498" y="507999"/>
                  </a:lnTo>
                  <a:close/>
                </a:path>
                <a:path w="3296285" h="2311400">
                  <a:moveTo>
                    <a:pt x="944430" y="97529"/>
                  </a:moveTo>
                  <a:lnTo>
                    <a:pt x="950315" y="88899"/>
                  </a:lnTo>
                  <a:lnTo>
                    <a:pt x="950943" y="76199"/>
                  </a:lnTo>
                  <a:lnTo>
                    <a:pt x="1026575" y="76199"/>
                  </a:lnTo>
                  <a:lnTo>
                    <a:pt x="944430" y="97529"/>
                  </a:lnTo>
                  <a:close/>
                </a:path>
                <a:path w="3296285" h="2311400">
                  <a:moveTo>
                    <a:pt x="941654" y="101599"/>
                  </a:moveTo>
                  <a:lnTo>
                    <a:pt x="928831" y="101599"/>
                  </a:lnTo>
                  <a:lnTo>
                    <a:pt x="944430" y="97529"/>
                  </a:lnTo>
                  <a:lnTo>
                    <a:pt x="941654" y="101599"/>
                  </a:lnTo>
                  <a:close/>
                </a:path>
                <a:path w="3296285" h="2311400">
                  <a:moveTo>
                    <a:pt x="921379" y="105520"/>
                  </a:moveTo>
                  <a:lnTo>
                    <a:pt x="926158" y="101599"/>
                  </a:lnTo>
                  <a:lnTo>
                    <a:pt x="928831" y="101599"/>
                  </a:lnTo>
                  <a:lnTo>
                    <a:pt x="921379" y="105520"/>
                  </a:lnTo>
                  <a:close/>
                </a:path>
                <a:path w="3296285" h="2311400">
                  <a:moveTo>
                    <a:pt x="910678" y="114299"/>
                  </a:moveTo>
                  <a:lnTo>
                    <a:pt x="904694" y="114299"/>
                  </a:lnTo>
                  <a:lnTo>
                    <a:pt x="921379" y="105520"/>
                  </a:lnTo>
                  <a:lnTo>
                    <a:pt x="910678" y="114299"/>
                  </a:lnTo>
                  <a:close/>
                </a:path>
                <a:path w="3296285" h="2311400">
                  <a:moveTo>
                    <a:pt x="868791" y="130121"/>
                  </a:moveTo>
                  <a:lnTo>
                    <a:pt x="879822" y="126999"/>
                  </a:lnTo>
                  <a:lnTo>
                    <a:pt x="895228" y="114299"/>
                  </a:lnTo>
                  <a:lnTo>
                    <a:pt x="904694" y="114299"/>
                  </a:lnTo>
                  <a:lnTo>
                    <a:pt x="880558" y="126999"/>
                  </a:lnTo>
                  <a:lnTo>
                    <a:pt x="868791" y="130121"/>
                  </a:lnTo>
                  <a:close/>
                </a:path>
                <a:path w="3296285" h="2311400">
                  <a:moveTo>
                    <a:pt x="413137" y="379355"/>
                  </a:moveTo>
                  <a:lnTo>
                    <a:pt x="466069" y="330199"/>
                  </a:lnTo>
                  <a:lnTo>
                    <a:pt x="508691" y="304799"/>
                  </a:lnTo>
                  <a:lnTo>
                    <a:pt x="552433" y="279399"/>
                  </a:lnTo>
                  <a:lnTo>
                    <a:pt x="597113" y="253999"/>
                  </a:lnTo>
                  <a:lnTo>
                    <a:pt x="642732" y="228599"/>
                  </a:lnTo>
                  <a:lnTo>
                    <a:pt x="689289" y="203199"/>
                  </a:lnTo>
                  <a:lnTo>
                    <a:pt x="736783" y="177799"/>
                  </a:lnTo>
                  <a:lnTo>
                    <a:pt x="785215" y="152399"/>
                  </a:lnTo>
                  <a:lnTo>
                    <a:pt x="868791" y="130121"/>
                  </a:lnTo>
                  <a:lnTo>
                    <a:pt x="834946" y="139699"/>
                  </a:lnTo>
                  <a:lnTo>
                    <a:pt x="745777" y="190499"/>
                  </a:lnTo>
                  <a:lnTo>
                    <a:pt x="701670" y="203199"/>
                  </a:lnTo>
                  <a:lnTo>
                    <a:pt x="614882" y="253999"/>
                  </a:lnTo>
                  <a:lnTo>
                    <a:pt x="572389" y="279399"/>
                  </a:lnTo>
                  <a:lnTo>
                    <a:pt x="530622" y="304799"/>
                  </a:lnTo>
                  <a:lnTo>
                    <a:pt x="489673" y="330199"/>
                  </a:lnTo>
                  <a:lnTo>
                    <a:pt x="449638" y="355599"/>
                  </a:lnTo>
                  <a:lnTo>
                    <a:pt x="413137" y="379355"/>
                  </a:lnTo>
                  <a:close/>
                </a:path>
                <a:path w="3296285" h="2311400">
                  <a:moveTo>
                    <a:pt x="399167" y="392656"/>
                  </a:moveTo>
                  <a:lnTo>
                    <a:pt x="410611" y="380999"/>
                  </a:lnTo>
                  <a:lnTo>
                    <a:pt x="413137" y="379355"/>
                  </a:lnTo>
                  <a:lnTo>
                    <a:pt x="399167" y="392656"/>
                  </a:lnTo>
                  <a:close/>
                </a:path>
                <a:path w="3296285" h="2311400">
                  <a:moveTo>
                    <a:pt x="270040" y="520699"/>
                  </a:moveTo>
                  <a:lnTo>
                    <a:pt x="262018" y="520699"/>
                  </a:lnTo>
                  <a:lnTo>
                    <a:pt x="272711" y="507999"/>
                  </a:lnTo>
                  <a:lnTo>
                    <a:pt x="272498" y="507999"/>
                  </a:lnTo>
                  <a:lnTo>
                    <a:pt x="308607" y="469899"/>
                  </a:lnTo>
                  <a:lnTo>
                    <a:pt x="346018" y="431799"/>
                  </a:lnTo>
                  <a:lnTo>
                    <a:pt x="384732" y="406399"/>
                  </a:lnTo>
                  <a:lnTo>
                    <a:pt x="399167" y="392656"/>
                  </a:lnTo>
                  <a:lnTo>
                    <a:pt x="373207" y="419099"/>
                  </a:lnTo>
                  <a:lnTo>
                    <a:pt x="337254" y="444499"/>
                  </a:lnTo>
                  <a:lnTo>
                    <a:pt x="302837" y="482599"/>
                  </a:lnTo>
                  <a:lnTo>
                    <a:pt x="270040" y="520699"/>
                  </a:lnTo>
                  <a:close/>
                </a:path>
                <a:path w="3296285" h="2311400">
                  <a:moveTo>
                    <a:pt x="319909" y="422337"/>
                  </a:moveTo>
                  <a:lnTo>
                    <a:pt x="322962" y="419099"/>
                  </a:lnTo>
                  <a:lnTo>
                    <a:pt x="326675" y="416584"/>
                  </a:lnTo>
                  <a:lnTo>
                    <a:pt x="319909" y="422337"/>
                  </a:lnTo>
                  <a:close/>
                </a:path>
                <a:path w="3296285" h="2311400">
                  <a:moveTo>
                    <a:pt x="250718" y="497678"/>
                  </a:moveTo>
                  <a:lnTo>
                    <a:pt x="251463" y="495299"/>
                  </a:lnTo>
                  <a:lnTo>
                    <a:pt x="279716" y="457199"/>
                  </a:lnTo>
                  <a:lnTo>
                    <a:pt x="308780" y="431799"/>
                  </a:lnTo>
                  <a:lnTo>
                    <a:pt x="319909" y="422337"/>
                  </a:lnTo>
                  <a:lnTo>
                    <a:pt x="287029" y="457199"/>
                  </a:lnTo>
                  <a:lnTo>
                    <a:pt x="252748" y="495299"/>
                  </a:lnTo>
                  <a:lnTo>
                    <a:pt x="250718" y="497678"/>
                  </a:lnTo>
                  <a:close/>
                </a:path>
                <a:path w="3296285" h="2311400">
                  <a:moveTo>
                    <a:pt x="614774" y="1777999"/>
                  </a:moveTo>
                  <a:lnTo>
                    <a:pt x="563507" y="1777999"/>
                  </a:lnTo>
                  <a:lnTo>
                    <a:pt x="413605" y="1739899"/>
                  </a:lnTo>
                  <a:lnTo>
                    <a:pt x="366131" y="1714499"/>
                  </a:lnTo>
                  <a:lnTo>
                    <a:pt x="320499" y="1689099"/>
                  </a:lnTo>
                  <a:lnTo>
                    <a:pt x="277066" y="1663699"/>
                  </a:lnTo>
                  <a:lnTo>
                    <a:pt x="252283" y="1650999"/>
                  </a:lnTo>
                  <a:lnTo>
                    <a:pt x="228448" y="1625599"/>
                  </a:lnTo>
                  <a:lnTo>
                    <a:pt x="205562" y="1612899"/>
                  </a:lnTo>
                  <a:lnTo>
                    <a:pt x="183624" y="1587499"/>
                  </a:lnTo>
                  <a:lnTo>
                    <a:pt x="142991" y="1536699"/>
                  </a:lnTo>
                  <a:lnTo>
                    <a:pt x="106943" y="1485899"/>
                  </a:lnTo>
                  <a:lnTo>
                    <a:pt x="75792" y="1435099"/>
                  </a:lnTo>
                  <a:lnTo>
                    <a:pt x="49847" y="1384299"/>
                  </a:lnTo>
                  <a:lnTo>
                    <a:pt x="29325" y="1320799"/>
                  </a:lnTo>
                  <a:lnTo>
                    <a:pt x="21178" y="1295399"/>
                  </a:lnTo>
                  <a:lnTo>
                    <a:pt x="14440" y="1269999"/>
                  </a:lnTo>
                  <a:lnTo>
                    <a:pt x="6384" y="1219199"/>
                  </a:lnTo>
                  <a:lnTo>
                    <a:pt x="1609" y="1168399"/>
                  </a:lnTo>
                  <a:lnTo>
                    <a:pt x="0" y="1117599"/>
                  </a:lnTo>
                  <a:lnTo>
                    <a:pt x="1438" y="1066799"/>
                  </a:lnTo>
                  <a:lnTo>
                    <a:pt x="5807" y="1015999"/>
                  </a:lnTo>
                  <a:lnTo>
                    <a:pt x="12992" y="977899"/>
                  </a:lnTo>
                  <a:lnTo>
                    <a:pt x="22874" y="927099"/>
                  </a:lnTo>
                  <a:lnTo>
                    <a:pt x="35339" y="876299"/>
                  </a:lnTo>
                  <a:lnTo>
                    <a:pt x="50268" y="825499"/>
                  </a:lnTo>
                  <a:lnTo>
                    <a:pt x="67546" y="787399"/>
                  </a:lnTo>
                  <a:lnTo>
                    <a:pt x="87055" y="736599"/>
                  </a:lnTo>
                  <a:lnTo>
                    <a:pt x="109436" y="698499"/>
                  </a:lnTo>
                  <a:lnTo>
                    <a:pt x="134037" y="647699"/>
                  </a:lnTo>
                  <a:lnTo>
                    <a:pt x="160763" y="609599"/>
                  </a:lnTo>
                  <a:lnTo>
                    <a:pt x="189520" y="571499"/>
                  </a:lnTo>
                  <a:lnTo>
                    <a:pt x="220214" y="533399"/>
                  </a:lnTo>
                  <a:lnTo>
                    <a:pt x="250718" y="497678"/>
                  </a:lnTo>
                  <a:lnTo>
                    <a:pt x="247484" y="507999"/>
                  </a:lnTo>
                  <a:lnTo>
                    <a:pt x="252306" y="507999"/>
                  </a:lnTo>
                  <a:lnTo>
                    <a:pt x="262018" y="520699"/>
                  </a:lnTo>
                  <a:lnTo>
                    <a:pt x="270040" y="520699"/>
                  </a:lnTo>
                  <a:lnTo>
                    <a:pt x="238947" y="558799"/>
                  </a:lnTo>
                  <a:lnTo>
                    <a:pt x="209642" y="596899"/>
                  </a:lnTo>
                  <a:lnTo>
                    <a:pt x="182211" y="634999"/>
                  </a:lnTo>
                  <a:lnTo>
                    <a:pt x="156736" y="673099"/>
                  </a:lnTo>
                  <a:lnTo>
                    <a:pt x="133303" y="711199"/>
                  </a:lnTo>
                  <a:lnTo>
                    <a:pt x="111996" y="761999"/>
                  </a:lnTo>
                  <a:lnTo>
                    <a:pt x="92899" y="800099"/>
                  </a:lnTo>
                  <a:lnTo>
                    <a:pt x="74967" y="850899"/>
                  </a:lnTo>
                  <a:lnTo>
                    <a:pt x="59778" y="901699"/>
                  </a:lnTo>
                  <a:lnTo>
                    <a:pt x="47491" y="952499"/>
                  </a:lnTo>
                  <a:lnTo>
                    <a:pt x="38264" y="1003299"/>
                  </a:lnTo>
                  <a:lnTo>
                    <a:pt x="32255" y="1054099"/>
                  </a:lnTo>
                  <a:lnTo>
                    <a:pt x="29623" y="1104899"/>
                  </a:lnTo>
                  <a:lnTo>
                    <a:pt x="30527" y="1155699"/>
                  </a:lnTo>
                  <a:lnTo>
                    <a:pt x="35124" y="1206499"/>
                  </a:lnTo>
                  <a:lnTo>
                    <a:pt x="43573" y="1257299"/>
                  </a:lnTo>
                  <a:lnTo>
                    <a:pt x="56033" y="1308099"/>
                  </a:lnTo>
                  <a:lnTo>
                    <a:pt x="64858" y="1346199"/>
                  </a:lnTo>
                  <a:lnTo>
                    <a:pt x="86379" y="1396999"/>
                  </a:lnTo>
                  <a:lnTo>
                    <a:pt x="113002" y="1447799"/>
                  </a:lnTo>
                  <a:lnTo>
                    <a:pt x="144360" y="1498599"/>
                  </a:lnTo>
                  <a:lnTo>
                    <a:pt x="161793" y="1511299"/>
                  </a:lnTo>
                  <a:lnTo>
                    <a:pt x="180312" y="1536699"/>
                  </a:lnTo>
                  <a:lnTo>
                    <a:pt x="199835" y="1562099"/>
                  </a:lnTo>
                  <a:lnTo>
                    <a:pt x="220363" y="1587499"/>
                  </a:lnTo>
                  <a:lnTo>
                    <a:pt x="241895" y="1600199"/>
                  </a:lnTo>
                  <a:lnTo>
                    <a:pt x="264330" y="1625599"/>
                  </a:lnTo>
                  <a:lnTo>
                    <a:pt x="287569" y="1638299"/>
                  </a:lnTo>
                  <a:lnTo>
                    <a:pt x="311610" y="1650999"/>
                  </a:lnTo>
                  <a:lnTo>
                    <a:pt x="336455" y="1663699"/>
                  </a:lnTo>
                  <a:lnTo>
                    <a:pt x="380534" y="1689099"/>
                  </a:lnTo>
                  <a:lnTo>
                    <a:pt x="426311" y="1714499"/>
                  </a:lnTo>
                  <a:lnTo>
                    <a:pt x="521577" y="1739899"/>
                  </a:lnTo>
                  <a:lnTo>
                    <a:pt x="749956" y="1739899"/>
                  </a:lnTo>
                  <a:lnTo>
                    <a:pt x="742127" y="1755528"/>
                  </a:lnTo>
                  <a:lnTo>
                    <a:pt x="731308" y="1765299"/>
                  </a:lnTo>
                  <a:lnTo>
                    <a:pt x="666096" y="1765299"/>
                  </a:lnTo>
                  <a:lnTo>
                    <a:pt x="614774" y="1777999"/>
                  </a:lnTo>
                  <a:close/>
                </a:path>
                <a:path w="3296285" h="2311400">
                  <a:moveTo>
                    <a:pt x="262018" y="520699"/>
                  </a:moveTo>
                  <a:lnTo>
                    <a:pt x="252306" y="507999"/>
                  </a:lnTo>
                  <a:lnTo>
                    <a:pt x="272711" y="507999"/>
                  </a:lnTo>
                  <a:lnTo>
                    <a:pt x="262018" y="520699"/>
                  </a:lnTo>
                  <a:close/>
                </a:path>
                <a:path w="3296285" h="2311400">
                  <a:moveTo>
                    <a:pt x="749956" y="1739899"/>
                  </a:moveTo>
                  <a:lnTo>
                    <a:pt x="668580" y="1739899"/>
                  </a:lnTo>
                  <a:lnTo>
                    <a:pt x="765295" y="1714499"/>
                  </a:lnTo>
                  <a:lnTo>
                    <a:pt x="774222" y="1714499"/>
                  </a:lnTo>
                  <a:lnTo>
                    <a:pt x="780620" y="1727199"/>
                  </a:lnTo>
                  <a:lnTo>
                    <a:pt x="756317" y="1727199"/>
                  </a:lnTo>
                  <a:lnTo>
                    <a:pt x="749956" y="1739899"/>
                  </a:lnTo>
                  <a:close/>
                </a:path>
                <a:path w="3296285" h="2311400">
                  <a:moveTo>
                    <a:pt x="742127" y="1755528"/>
                  </a:moveTo>
                  <a:lnTo>
                    <a:pt x="756317" y="1727199"/>
                  </a:lnTo>
                  <a:lnTo>
                    <a:pt x="773103" y="1739899"/>
                  </a:lnTo>
                  <a:lnTo>
                    <a:pt x="759302" y="1752599"/>
                  </a:lnTo>
                  <a:lnTo>
                    <a:pt x="745370" y="1752599"/>
                  </a:lnTo>
                  <a:lnTo>
                    <a:pt x="742127" y="1755528"/>
                  </a:lnTo>
                  <a:close/>
                </a:path>
                <a:path w="3296285" h="2311400">
                  <a:moveTo>
                    <a:pt x="805188" y="2311399"/>
                  </a:moveTo>
                  <a:lnTo>
                    <a:pt x="779531" y="2311399"/>
                  </a:lnTo>
                  <a:lnTo>
                    <a:pt x="757031" y="2273299"/>
                  </a:lnTo>
                  <a:lnTo>
                    <a:pt x="737958" y="2222499"/>
                  </a:lnTo>
                  <a:lnTo>
                    <a:pt x="722317" y="2184399"/>
                  </a:lnTo>
                  <a:lnTo>
                    <a:pt x="710118" y="2133599"/>
                  </a:lnTo>
                  <a:lnTo>
                    <a:pt x="701366" y="2095499"/>
                  </a:lnTo>
                  <a:lnTo>
                    <a:pt x="696069" y="2044699"/>
                  </a:lnTo>
                  <a:lnTo>
                    <a:pt x="694233" y="1993899"/>
                  </a:lnTo>
                  <a:lnTo>
                    <a:pt x="695867" y="1955799"/>
                  </a:lnTo>
                  <a:lnTo>
                    <a:pt x="700976" y="1904999"/>
                  </a:lnTo>
                  <a:lnTo>
                    <a:pt x="709569" y="1854199"/>
                  </a:lnTo>
                  <a:lnTo>
                    <a:pt x="721652" y="1816099"/>
                  </a:lnTo>
                  <a:lnTo>
                    <a:pt x="737232" y="1765299"/>
                  </a:lnTo>
                  <a:lnTo>
                    <a:pt x="742127" y="1755528"/>
                  </a:lnTo>
                  <a:lnTo>
                    <a:pt x="745370" y="1752599"/>
                  </a:lnTo>
                  <a:lnTo>
                    <a:pt x="759302" y="1752599"/>
                  </a:lnTo>
                  <a:lnTo>
                    <a:pt x="773103" y="1739899"/>
                  </a:lnTo>
                  <a:lnTo>
                    <a:pt x="756317" y="1727199"/>
                  </a:lnTo>
                  <a:lnTo>
                    <a:pt x="783551" y="1727199"/>
                  </a:lnTo>
                  <a:lnTo>
                    <a:pt x="782081" y="1739899"/>
                  </a:lnTo>
                  <a:lnTo>
                    <a:pt x="762674" y="1777999"/>
                  </a:lnTo>
                  <a:lnTo>
                    <a:pt x="747206" y="1828799"/>
                  </a:lnTo>
                  <a:lnTo>
                    <a:pt x="735658" y="1879599"/>
                  </a:lnTo>
                  <a:lnTo>
                    <a:pt x="728012" y="1930399"/>
                  </a:lnTo>
                  <a:lnTo>
                    <a:pt x="724252" y="1968499"/>
                  </a:lnTo>
                  <a:lnTo>
                    <a:pt x="724359" y="2019299"/>
                  </a:lnTo>
                  <a:lnTo>
                    <a:pt x="728316" y="2070099"/>
                  </a:lnTo>
                  <a:lnTo>
                    <a:pt x="736106" y="2120899"/>
                  </a:lnTo>
                  <a:lnTo>
                    <a:pt x="747711" y="2158999"/>
                  </a:lnTo>
                  <a:lnTo>
                    <a:pt x="763113" y="2209799"/>
                  </a:lnTo>
                  <a:lnTo>
                    <a:pt x="782296" y="2247899"/>
                  </a:lnTo>
                  <a:lnTo>
                    <a:pt x="791655" y="2268620"/>
                  </a:lnTo>
                  <a:lnTo>
                    <a:pt x="779584" y="2298699"/>
                  </a:lnTo>
                  <a:lnTo>
                    <a:pt x="810770" y="2298699"/>
                  </a:lnTo>
                  <a:lnTo>
                    <a:pt x="805188" y="2311399"/>
                  </a:lnTo>
                  <a:close/>
                </a:path>
                <a:path w="3296285" h="2311400">
                  <a:moveTo>
                    <a:pt x="2432787" y="1816099"/>
                  </a:moveTo>
                  <a:lnTo>
                    <a:pt x="1591198" y="1816099"/>
                  </a:lnTo>
                  <a:lnTo>
                    <a:pt x="1640976" y="1803399"/>
                  </a:lnTo>
                  <a:lnTo>
                    <a:pt x="2483230" y="1803399"/>
                  </a:lnTo>
                  <a:lnTo>
                    <a:pt x="2432787" y="1816099"/>
                  </a:lnTo>
                  <a:close/>
                </a:path>
                <a:path w="3296285" h="2311400">
                  <a:moveTo>
                    <a:pt x="2280578" y="1828799"/>
                  </a:moveTo>
                  <a:lnTo>
                    <a:pt x="1492220" y="1828799"/>
                  </a:lnTo>
                  <a:lnTo>
                    <a:pt x="1541601" y="1816099"/>
                  </a:lnTo>
                  <a:lnTo>
                    <a:pt x="2331432" y="1816099"/>
                  </a:lnTo>
                  <a:lnTo>
                    <a:pt x="2280578" y="1828799"/>
                  </a:lnTo>
                  <a:close/>
                </a:path>
                <a:path w="3296285" h="2311400">
                  <a:moveTo>
                    <a:pt x="810770" y="2298699"/>
                  </a:moveTo>
                  <a:lnTo>
                    <a:pt x="805241" y="2298699"/>
                  </a:lnTo>
                  <a:lnTo>
                    <a:pt x="791655" y="2268620"/>
                  </a:lnTo>
                  <a:lnTo>
                    <a:pt x="794874" y="2260599"/>
                  </a:lnTo>
                  <a:lnTo>
                    <a:pt x="811993" y="2235199"/>
                  </a:lnTo>
                  <a:lnTo>
                    <a:pt x="830943" y="2197099"/>
                  </a:lnTo>
                  <a:lnTo>
                    <a:pt x="882948" y="2133599"/>
                  </a:lnTo>
                  <a:lnTo>
                    <a:pt x="916675" y="2095499"/>
                  </a:lnTo>
                  <a:lnTo>
                    <a:pt x="952696" y="2057399"/>
                  </a:lnTo>
                  <a:lnTo>
                    <a:pt x="990802" y="2031999"/>
                  </a:lnTo>
                  <a:lnTo>
                    <a:pt x="1030784" y="2006599"/>
                  </a:lnTo>
                  <a:lnTo>
                    <a:pt x="1072436" y="1968499"/>
                  </a:lnTo>
                  <a:lnTo>
                    <a:pt x="1115548" y="1943099"/>
                  </a:lnTo>
                  <a:lnTo>
                    <a:pt x="1159913" y="1930399"/>
                  </a:lnTo>
                  <a:lnTo>
                    <a:pt x="1205323" y="1904999"/>
                  </a:lnTo>
                  <a:lnTo>
                    <a:pt x="1251569" y="1892299"/>
                  </a:lnTo>
                  <a:lnTo>
                    <a:pt x="1298444" y="1866899"/>
                  </a:lnTo>
                  <a:lnTo>
                    <a:pt x="1443092" y="1828799"/>
                  </a:lnTo>
                  <a:lnTo>
                    <a:pt x="1680333" y="1828799"/>
                  </a:lnTo>
                  <a:lnTo>
                    <a:pt x="1631367" y="1841499"/>
                  </a:lnTo>
                  <a:lnTo>
                    <a:pt x="1582554" y="1841499"/>
                  </a:lnTo>
                  <a:lnTo>
                    <a:pt x="1533940" y="1854199"/>
                  </a:lnTo>
                  <a:lnTo>
                    <a:pt x="1485572" y="1854199"/>
                  </a:lnTo>
                  <a:lnTo>
                    <a:pt x="1249007" y="1917699"/>
                  </a:lnTo>
                  <a:lnTo>
                    <a:pt x="1202246" y="1943099"/>
                  </a:lnTo>
                  <a:lnTo>
                    <a:pt x="1156375" y="1955799"/>
                  </a:lnTo>
                  <a:lnTo>
                    <a:pt x="1111661" y="1981199"/>
                  </a:lnTo>
                  <a:lnTo>
                    <a:pt x="1068369" y="2006599"/>
                  </a:lnTo>
                  <a:lnTo>
                    <a:pt x="1026766" y="2044699"/>
                  </a:lnTo>
                  <a:lnTo>
                    <a:pt x="987118" y="2070099"/>
                  </a:lnTo>
                  <a:lnTo>
                    <a:pt x="949691" y="2108199"/>
                  </a:lnTo>
                  <a:lnTo>
                    <a:pt x="914751" y="2146299"/>
                  </a:lnTo>
                  <a:lnTo>
                    <a:pt x="882565" y="2184399"/>
                  </a:lnTo>
                  <a:lnTo>
                    <a:pt x="853398" y="2222499"/>
                  </a:lnTo>
                  <a:lnTo>
                    <a:pt x="827517" y="2260599"/>
                  </a:lnTo>
                  <a:lnTo>
                    <a:pt x="810770" y="2298699"/>
                  </a:lnTo>
                  <a:close/>
                </a:path>
                <a:path w="3296285" h="2311400">
                  <a:moveTo>
                    <a:pt x="805241" y="2298699"/>
                  </a:moveTo>
                  <a:lnTo>
                    <a:pt x="779584" y="2298699"/>
                  </a:lnTo>
                  <a:lnTo>
                    <a:pt x="791655" y="2268620"/>
                  </a:lnTo>
                  <a:lnTo>
                    <a:pt x="805241" y="2298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4" name="object 94"/>
          <p:cNvSpPr/>
          <p:nvPr/>
        </p:nvSpPr>
        <p:spPr>
          <a:xfrm>
            <a:off x="718157" y="9927670"/>
            <a:ext cx="637638" cy="63761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 txBox="1"/>
          <p:nvPr/>
        </p:nvSpPr>
        <p:spPr>
          <a:xfrm>
            <a:off x="38662" y="9896757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6" name="object 9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>
            <a:off x="257974" y="9022064"/>
            <a:ext cx="1711325" cy="7112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15300"/>
              </a:lnSpc>
              <a:spcBef>
                <a:spcPts val="90"/>
              </a:spcBef>
            </a:pP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Çocuklarda merak  duygusu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ile ilgili</a:t>
            </a:r>
            <a:r>
              <a:rPr dirty="0" sz="1300" spc="-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güzel 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anlar</a:t>
            </a: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oluşturulur!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7" name="object 107"/>
          <p:cNvSpPr txBox="1"/>
          <p:nvPr/>
        </p:nvSpPr>
        <p:spPr>
          <a:xfrm rot="19620000">
            <a:off x="4385892" y="7458837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19860000">
            <a:off x="4477171" y="7403810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 rot="20040000">
            <a:off x="4563871" y="7357731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 rot="20280000">
            <a:off x="4653515" y="7317346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 rot="20520000">
            <a:off x="4749118" y="7280421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 rot="20760000">
            <a:off x="4852376" y="7250984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 rot="20940000">
            <a:off x="4925920" y="7234895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 rot="21240000">
            <a:off x="5055495" y="7211834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 rot="21540000">
            <a:off x="5182381" y="7203044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 rot="120000">
            <a:off x="5287481" y="7203237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 rot="300000">
            <a:off x="5383920" y="7209794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 rot="540000">
            <a:off x="5480696" y="7222709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 rot="720000">
            <a:off x="5574194" y="7240876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 rot="960000">
            <a:off x="5665180" y="7265771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 rot="1200000">
            <a:off x="5763032" y="7297562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 rot="1380000">
            <a:off x="5847961" y="7332386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 rot="1620000">
            <a:off x="5932636" y="7373230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 rot="1860000">
            <a:off x="6017926" y="7421251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4414490" y="7977479"/>
            <a:ext cx="191262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65">
              <a:lnSpc>
                <a:spcPct val="114500"/>
              </a:lnSpc>
              <a:spcBef>
                <a:spcPts val="100"/>
              </a:spcBef>
            </a:pPr>
            <a:r>
              <a:rPr dirty="0" sz="1200" spc="-10" b="1">
                <a:latin typeface="Roboto"/>
                <a:cs typeface="Roboto"/>
              </a:rPr>
              <a:t>Bu aktivite </a:t>
            </a:r>
            <a:r>
              <a:rPr dirty="0" sz="1200" spc="-5" b="1">
                <a:latin typeface="Roboto"/>
                <a:cs typeface="Roboto"/>
              </a:rPr>
              <a:t>için </a:t>
            </a:r>
            <a:r>
              <a:rPr dirty="0" sz="1200" spc="-10" b="1">
                <a:latin typeface="Roboto"/>
                <a:cs typeface="Roboto"/>
              </a:rPr>
              <a:t>herhangi </a:t>
            </a:r>
            <a:r>
              <a:rPr dirty="0" sz="1200" spc="-5" b="1">
                <a:latin typeface="Roboto"/>
                <a:cs typeface="Roboto"/>
              </a:rPr>
              <a:t>bir  </a:t>
            </a:r>
            <a:r>
              <a:rPr dirty="0" sz="1200" spc="-10" b="1">
                <a:latin typeface="Roboto"/>
                <a:cs typeface="Roboto"/>
              </a:rPr>
              <a:t>materyal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gerekmemektedir!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846945" y="2712046"/>
            <a:ext cx="2809875" cy="13582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1100" spc="-5" b="1">
                <a:latin typeface="Roboto"/>
                <a:cs typeface="Roboto"/>
              </a:rPr>
              <a:t>BİLİYOR</a:t>
            </a:r>
            <a:r>
              <a:rPr dirty="0" sz="1100" spc="-10" b="1">
                <a:latin typeface="Roboto"/>
                <a:cs typeface="Roboto"/>
              </a:rPr>
              <a:t> </a:t>
            </a:r>
            <a:r>
              <a:rPr dirty="0" sz="1100" spc="-5" b="1">
                <a:latin typeface="Roboto"/>
                <a:cs typeface="Roboto"/>
              </a:rPr>
              <a:t>MUYDUNUZ?</a:t>
            </a:r>
            <a:endParaRPr sz="1100">
              <a:latin typeface="Roboto"/>
              <a:cs typeface="Roboto"/>
            </a:endParaRPr>
          </a:p>
          <a:p>
            <a:pPr algn="ctr" marL="12700" marR="5080" indent="-635">
              <a:lnSpc>
                <a:spcPct val="113500"/>
              </a:lnSpc>
            </a:pPr>
            <a:r>
              <a:rPr dirty="0" sz="1100" spc="-5" b="1">
                <a:latin typeface="Roboto"/>
                <a:cs typeface="Roboto"/>
              </a:rPr>
              <a:t>Bilmeceler, uzun yıllardan beri, gerek aile  içinde gerekse sınıfta, mahallede birbirimize  sorup cevabını merakla bulmaya</a:t>
            </a:r>
            <a:r>
              <a:rPr dirty="0" sz="1100" spc="-15" b="1">
                <a:latin typeface="Roboto"/>
                <a:cs typeface="Roboto"/>
              </a:rPr>
              <a:t> </a:t>
            </a:r>
            <a:r>
              <a:rPr dirty="0" sz="1100" spc="-5" b="1">
                <a:latin typeface="Roboto"/>
                <a:cs typeface="Roboto"/>
              </a:rPr>
              <a:t>çalıştığımız  minik bir eğlenceli aktivitedir</a:t>
            </a:r>
            <a:r>
              <a:rPr dirty="0" sz="1100" spc="-10" b="1">
                <a:latin typeface="Roboto"/>
                <a:cs typeface="Roboto"/>
              </a:rPr>
              <a:t> </a:t>
            </a:r>
            <a:r>
              <a:rPr dirty="0" sz="1100" spc="-5" b="1">
                <a:latin typeface="Roboto"/>
                <a:cs typeface="Roboto"/>
              </a:rPr>
              <a:t>aslında.</a:t>
            </a:r>
            <a:endParaRPr sz="1100">
              <a:latin typeface="Roboto"/>
              <a:cs typeface="Roboto"/>
            </a:endParaRPr>
          </a:p>
          <a:p>
            <a:pPr algn="ctr" marL="219710" marR="212725">
              <a:lnSpc>
                <a:spcPct val="113500"/>
              </a:lnSpc>
            </a:pPr>
            <a:r>
              <a:rPr dirty="0" sz="1100" spc="-5" b="1">
                <a:latin typeface="Roboto"/>
                <a:cs typeface="Roboto"/>
              </a:rPr>
              <a:t>Hadi gelin, şimdi ailemizle</a:t>
            </a:r>
            <a:r>
              <a:rPr dirty="0" sz="1100" spc="-20" b="1">
                <a:latin typeface="Roboto"/>
                <a:cs typeface="Roboto"/>
              </a:rPr>
              <a:t> </a:t>
            </a:r>
            <a:r>
              <a:rPr dirty="0" sz="1100" spc="-5" b="1">
                <a:latin typeface="Roboto"/>
                <a:cs typeface="Roboto"/>
              </a:rPr>
              <a:t>bilmeceleri  bulmaya</a:t>
            </a:r>
            <a:r>
              <a:rPr dirty="0" sz="1100" spc="-10" b="1">
                <a:latin typeface="Roboto"/>
                <a:cs typeface="Roboto"/>
              </a:rPr>
              <a:t> </a:t>
            </a:r>
            <a:r>
              <a:rPr dirty="0" sz="1100" spc="-5" b="1">
                <a:latin typeface="Roboto"/>
                <a:cs typeface="Roboto"/>
              </a:rPr>
              <a:t>çalışalım!</a:t>
            </a:r>
            <a:endParaRPr sz="1100">
              <a:latin typeface="Roboto"/>
              <a:cs typeface="Roboto"/>
            </a:endParaRPr>
          </a:p>
        </p:txBody>
      </p:sp>
      <p:grpSp>
        <p:nvGrpSpPr>
          <p:cNvPr id="127" name="object 127"/>
          <p:cNvGrpSpPr/>
          <p:nvPr/>
        </p:nvGrpSpPr>
        <p:grpSpPr>
          <a:xfrm>
            <a:off x="5975151" y="4424571"/>
            <a:ext cx="1445895" cy="1055370"/>
            <a:chOff x="5975151" y="4424571"/>
            <a:chExt cx="1445895" cy="1055370"/>
          </a:xfrm>
        </p:grpSpPr>
        <p:sp>
          <p:nvSpPr>
            <p:cNvPr id="128" name="object 128"/>
            <p:cNvSpPr/>
            <p:nvPr/>
          </p:nvSpPr>
          <p:spPr>
            <a:xfrm>
              <a:off x="5978583" y="4427432"/>
              <a:ext cx="1438984" cy="1049234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/>
            <p:cNvSpPr/>
            <p:nvPr/>
          </p:nvSpPr>
          <p:spPr>
            <a:xfrm>
              <a:off x="5975151" y="4424571"/>
              <a:ext cx="1445895" cy="1055370"/>
            </a:xfrm>
            <a:custGeom>
              <a:avLst/>
              <a:gdLst/>
              <a:ahLst/>
              <a:cxnLst/>
              <a:rect l="l" t="t" r="r" b="b"/>
              <a:pathLst>
                <a:path w="1445895" h="1055370">
                  <a:moveTo>
                    <a:pt x="1443533" y="791918"/>
                  </a:moveTo>
                  <a:lnTo>
                    <a:pt x="1444305" y="791467"/>
                  </a:lnTo>
                  <a:lnTo>
                    <a:pt x="1445345" y="789986"/>
                  </a:lnTo>
                  <a:lnTo>
                    <a:pt x="1445460" y="788954"/>
                  </a:lnTo>
                  <a:lnTo>
                    <a:pt x="1307978" y="456075"/>
                  </a:lnTo>
                  <a:lnTo>
                    <a:pt x="1307861" y="455921"/>
                  </a:lnTo>
                  <a:lnTo>
                    <a:pt x="1342864" y="62711"/>
                  </a:lnTo>
                  <a:lnTo>
                    <a:pt x="1326094" y="16695"/>
                  </a:lnTo>
                  <a:lnTo>
                    <a:pt x="1279856" y="0"/>
                  </a:lnTo>
                  <a:lnTo>
                    <a:pt x="176799" y="98098"/>
                  </a:lnTo>
                  <a:lnTo>
                    <a:pt x="175241" y="98254"/>
                  </a:lnTo>
                  <a:lnTo>
                    <a:pt x="152274" y="104488"/>
                  </a:lnTo>
                  <a:lnTo>
                    <a:pt x="149107" y="106632"/>
                  </a:lnTo>
                  <a:lnTo>
                    <a:pt x="176130" y="103929"/>
                  </a:lnTo>
                  <a:lnTo>
                    <a:pt x="1255818" y="7911"/>
                  </a:lnTo>
                  <a:lnTo>
                    <a:pt x="1258420" y="7964"/>
                  </a:lnTo>
                  <a:lnTo>
                    <a:pt x="1281043" y="5701"/>
                  </a:lnTo>
                  <a:lnTo>
                    <a:pt x="1292354" y="6050"/>
                  </a:lnTo>
                  <a:lnTo>
                    <a:pt x="1329197" y="29681"/>
                  </a:lnTo>
                  <a:lnTo>
                    <a:pt x="1337112" y="62210"/>
                  </a:lnTo>
                  <a:lnTo>
                    <a:pt x="1300823" y="469869"/>
                  </a:lnTo>
                  <a:lnTo>
                    <a:pt x="1307166" y="469234"/>
                  </a:lnTo>
                  <a:lnTo>
                    <a:pt x="1438037" y="786104"/>
                  </a:lnTo>
                  <a:lnTo>
                    <a:pt x="1396308" y="790278"/>
                  </a:lnTo>
                  <a:lnTo>
                    <a:pt x="1442437" y="792022"/>
                  </a:lnTo>
                  <a:lnTo>
                    <a:pt x="1443533" y="791918"/>
                  </a:lnTo>
                  <a:close/>
                </a:path>
                <a:path w="1445895" h="1055370">
                  <a:moveTo>
                    <a:pt x="1132241" y="1050666"/>
                  </a:moveTo>
                  <a:lnTo>
                    <a:pt x="1164120" y="1047477"/>
                  </a:lnTo>
                  <a:lnTo>
                    <a:pt x="1162475" y="1047456"/>
                  </a:lnTo>
                  <a:lnTo>
                    <a:pt x="1160820" y="1047396"/>
                  </a:lnTo>
                  <a:lnTo>
                    <a:pt x="52546" y="950464"/>
                  </a:lnTo>
                  <a:lnTo>
                    <a:pt x="16700" y="931167"/>
                  </a:lnTo>
                  <a:lnTo>
                    <a:pt x="5769" y="902447"/>
                  </a:lnTo>
                  <a:lnTo>
                    <a:pt x="6288" y="891948"/>
                  </a:lnTo>
                  <a:lnTo>
                    <a:pt x="117336" y="159415"/>
                  </a:lnTo>
                  <a:lnTo>
                    <a:pt x="135958" y="122743"/>
                  </a:lnTo>
                  <a:lnTo>
                    <a:pt x="172702" y="104406"/>
                  </a:lnTo>
                  <a:lnTo>
                    <a:pt x="173761" y="104249"/>
                  </a:lnTo>
                  <a:lnTo>
                    <a:pt x="174809" y="104061"/>
                  </a:lnTo>
                  <a:lnTo>
                    <a:pt x="133064" y="117487"/>
                  </a:lnTo>
                  <a:lnTo>
                    <a:pt x="111624" y="158562"/>
                  </a:lnTo>
                  <a:lnTo>
                    <a:pt x="577" y="891093"/>
                  </a:lnTo>
                  <a:lnTo>
                    <a:pt x="0" y="902774"/>
                  </a:lnTo>
                  <a:lnTo>
                    <a:pt x="1785" y="914118"/>
                  </a:lnTo>
                  <a:lnTo>
                    <a:pt x="29840" y="949606"/>
                  </a:lnTo>
                  <a:lnTo>
                    <a:pt x="52035" y="956189"/>
                  </a:lnTo>
                  <a:lnTo>
                    <a:pt x="1132241" y="1050666"/>
                  </a:lnTo>
                  <a:close/>
                </a:path>
                <a:path w="1445895" h="1055370">
                  <a:moveTo>
                    <a:pt x="1155203" y="1052675"/>
                  </a:moveTo>
                  <a:lnTo>
                    <a:pt x="1205420" y="1040361"/>
                  </a:lnTo>
                  <a:lnTo>
                    <a:pt x="1230244" y="1009427"/>
                  </a:lnTo>
                  <a:lnTo>
                    <a:pt x="1318318" y="64902"/>
                  </a:lnTo>
                  <a:lnTo>
                    <a:pt x="1318062" y="52201"/>
                  </a:lnTo>
                  <a:lnTo>
                    <a:pt x="1295643" y="13005"/>
                  </a:lnTo>
                  <a:lnTo>
                    <a:pt x="1281043" y="5701"/>
                  </a:lnTo>
                  <a:lnTo>
                    <a:pt x="1258420" y="7964"/>
                  </a:lnTo>
                  <a:lnTo>
                    <a:pt x="1267312" y="8142"/>
                  </a:lnTo>
                  <a:lnTo>
                    <a:pt x="1278327" y="10813"/>
                  </a:lnTo>
                  <a:lnTo>
                    <a:pt x="1309653" y="41993"/>
                  </a:lnTo>
                  <a:lnTo>
                    <a:pt x="1312566" y="64394"/>
                  </a:lnTo>
                  <a:lnTo>
                    <a:pt x="1229415" y="988713"/>
                  </a:lnTo>
                  <a:lnTo>
                    <a:pt x="1208185" y="1030886"/>
                  </a:lnTo>
                  <a:lnTo>
                    <a:pt x="1164120" y="1047477"/>
                  </a:lnTo>
                  <a:lnTo>
                    <a:pt x="1132241" y="1050666"/>
                  </a:lnTo>
                  <a:lnTo>
                    <a:pt x="1155203" y="1052675"/>
                  </a:lnTo>
                  <a:close/>
                </a:path>
                <a:path w="1445895" h="1055370">
                  <a:moveTo>
                    <a:pt x="1161434" y="954910"/>
                  </a:moveTo>
                  <a:lnTo>
                    <a:pt x="1162951" y="954759"/>
                  </a:lnTo>
                  <a:lnTo>
                    <a:pt x="1164058" y="953682"/>
                  </a:lnTo>
                  <a:lnTo>
                    <a:pt x="1242801" y="81715"/>
                  </a:lnTo>
                  <a:lnTo>
                    <a:pt x="1242501" y="80883"/>
                  </a:lnTo>
                  <a:lnTo>
                    <a:pt x="1241308" y="79681"/>
                  </a:lnTo>
                  <a:lnTo>
                    <a:pt x="1240476" y="79373"/>
                  </a:lnTo>
                  <a:lnTo>
                    <a:pt x="184237" y="160049"/>
                  </a:lnTo>
                  <a:lnTo>
                    <a:pt x="182910" y="160086"/>
                  </a:lnTo>
                  <a:lnTo>
                    <a:pt x="181797" y="161166"/>
                  </a:lnTo>
                  <a:lnTo>
                    <a:pt x="181050" y="166195"/>
                  </a:lnTo>
                  <a:lnTo>
                    <a:pt x="186972" y="165603"/>
                  </a:lnTo>
                  <a:lnTo>
                    <a:pt x="200460" y="164572"/>
                  </a:lnTo>
                  <a:lnTo>
                    <a:pt x="94467" y="873097"/>
                  </a:lnTo>
                  <a:lnTo>
                    <a:pt x="75522" y="874992"/>
                  </a:lnTo>
                  <a:lnTo>
                    <a:pt x="75534" y="875211"/>
                  </a:lnTo>
                  <a:lnTo>
                    <a:pt x="1161101" y="954900"/>
                  </a:lnTo>
                  <a:lnTo>
                    <a:pt x="1161434" y="954910"/>
                  </a:lnTo>
                  <a:close/>
                </a:path>
                <a:path w="1445895" h="1055370">
                  <a:moveTo>
                    <a:pt x="75522" y="874992"/>
                  </a:moveTo>
                  <a:lnTo>
                    <a:pt x="94467" y="873097"/>
                  </a:lnTo>
                  <a:lnTo>
                    <a:pt x="81738" y="872190"/>
                  </a:lnTo>
                  <a:lnTo>
                    <a:pt x="186972" y="165603"/>
                  </a:lnTo>
                  <a:lnTo>
                    <a:pt x="181050" y="166195"/>
                  </a:lnTo>
                  <a:lnTo>
                    <a:pt x="75512" y="874810"/>
                  </a:lnTo>
                  <a:lnTo>
                    <a:pt x="75522" y="874992"/>
                  </a:lnTo>
                  <a:close/>
                </a:path>
                <a:path w="1445895" h="1055370">
                  <a:moveTo>
                    <a:pt x="1342864" y="62714"/>
                  </a:moveTo>
                  <a:close/>
                </a:path>
                <a:path w="1445895" h="1055370">
                  <a:moveTo>
                    <a:pt x="93453" y="529898"/>
                  </a:moveTo>
                  <a:lnTo>
                    <a:pt x="120114" y="501786"/>
                  </a:lnTo>
                  <a:lnTo>
                    <a:pt x="120186" y="494351"/>
                  </a:lnTo>
                  <a:lnTo>
                    <a:pt x="117406" y="487526"/>
                  </a:lnTo>
                  <a:lnTo>
                    <a:pt x="108278" y="479232"/>
                  </a:lnTo>
                  <a:lnTo>
                    <a:pt x="102852" y="477438"/>
                  </a:lnTo>
                  <a:lnTo>
                    <a:pt x="95989" y="478124"/>
                  </a:lnTo>
                  <a:lnTo>
                    <a:pt x="83100" y="485189"/>
                  </a:lnTo>
                  <a:lnTo>
                    <a:pt x="101768" y="483321"/>
                  </a:lnTo>
                  <a:lnTo>
                    <a:pt x="105610" y="484593"/>
                  </a:lnTo>
                  <a:lnTo>
                    <a:pt x="112301" y="490672"/>
                  </a:lnTo>
                  <a:lnTo>
                    <a:pt x="114395" y="495931"/>
                  </a:lnTo>
                  <a:lnTo>
                    <a:pt x="114340" y="501737"/>
                  </a:lnTo>
                  <a:lnTo>
                    <a:pt x="82880" y="525181"/>
                  </a:lnTo>
                  <a:lnTo>
                    <a:pt x="84509" y="526404"/>
                  </a:lnTo>
                  <a:lnTo>
                    <a:pt x="85410" y="526934"/>
                  </a:lnTo>
                  <a:lnTo>
                    <a:pt x="89684" y="529148"/>
                  </a:lnTo>
                  <a:lnTo>
                    <a:pt x="93453" y="529898"/>
                  </a:lnTo>
                  <a:close/>
                </a:path>
                <a:path w="1445895" h="1055370">
                  <a:moveTo>
                    <a:pt x="82880" y="525181"/>
                  </a:moveTo>
                  <a:lnTo>
                    <a:pt x="93323" y="524136"/>
                  </a:lnTo>
                  <a:lnTo>
                    <a:pt x="90030" y="523173"/>
                  </a:lnTo>
                  <a:lnTo>
                    <a:pt x="86822" y="520864"/>
                  </a:lnTo>
                  <a:lnTo>
                    <a:pt x="80165" y="509249"/>
                  </a:lnTo>
                  <a:lnTo>
                    <a:pt x="80255" y="499810"/>
                  </a:lnTo>
                  <a:lnTo>
                    <a:pt x="96004" y="483898"/>
                  </a:lnTo>
                  <a:lnTo>
                    <a:pt x="83100" y="485189"/>
                  </a:lnTo>
                  <a:lnTo>
                    <a:pt x="74357" y="512648"/>
                  </a:lnTo>
                  <a:lnTo>
                    <a:pt x="76786" y="519015"/>
                  </a:lnTo>
                  <a:lnTo>
                    <a:pt x="81708" y="524147"/>
                  </a:lnTo>
                  <a:lnTo>
                    <a:pt x="82566" y="524925"/>
                  </a:lnTo>
                  <a:lnTo>
                    <a:pt x="82880" y="525181"/>
                  </a:lnTo>
                  <a:close/>
                </a:path>
                <a:path w="1445895" h="1055370">
                  <a:moveTo>
                    <a:pt x="1231376" y="555759"/>
                  </a:moveTo>
                  <a:lnTo>
                    <a:pt x="1232901" y="555606"/>
                  </a:lnTo>
                  <a:lnTo>
                    <a:pt x="1234000" y="554568"/>
                  </a:lnTo>
                  <a:lnTo>
                    <a:pt x="1244768" y="459420"/>
                  </a:lnTo>
                  <a:lnTo>
                    <a:pt x="1243628" y="457998"/>
                  </a:lnTo>
                  <a:lnTo>
                    <a:pt x="1240457" y="457651"/>
                  </a:lnTo>
                  <a:lnTo>
                    <a:pt x="1239030" y="458783"/>
                  </a:lnTo>
                  <a:lnTo>
                    <a:pt x="1228238" y="554136"/>
                  </a:lnTo>
                  <a:lnTo>
                    <a:pt x="1229378" y="555558"/>
                  </a:lnTo>
                  <a:lnTo>
                    <a:pt x="1231170" y="555756"/>
                  </a:lnTo>
                  <a:lnTo>
                    <a:pt x="1231376" y="555759"/>
                  </a:lnTo>
                  <a:close/>
                </a:path>
                <a:path w="1445895" h="1055370">
                  <a:moveTo>
                    <a:pt x="1396308" y="790278"/>
                  </a:moveTo>
                  <a:lnTo>
                    <a:pt x="1438037" y="786104"/>
                  </a:lnTo>
                  <a:lnTo>
                    <a:pt x="1279201" y="780101"/>
                  </a:lnTo>
                  <a:lnTo>
                    <a:pt x="1307166" y="469234"/>
                  </a:lnTo>
                  <a:lnTo>
                    <a:pt x="1300823" y="469869"/>
                  </a:lnTo>
                  <a:lnTo>
                    <a:pt x="1272645" y="786410"/>
                  </a:lnTo>
                  <a:lnTo>
                    <a:pt x="1278493" y="785825"/>
                  </a:lnTo>
                  <a:lnTo>
                    <a:pt x="1396308" y="790278"/>
                  </a:lnTo>
                  <a:close/>
                </a:path>
                <a:path w="1445895" h="1055370">
                  <a:moveTo>
                    <a:pt x="1196945" y="1054880"/>
                  </a:moveTo>
                  <a:lnTo>
                    <a:pt x="1239811" y="1034579"/>
                  </a:lnTo>
                  <a:lnTo>
                    <a:pt x="1260211" y="991201"/>
                  </a:lnTo>
                  <a:lnTo>
                    <a:pt x="1278493" y="785825"/>
                  </a:lnTo>
                  <a:lnTo>
                    <a:pt x="1272645" y="786410"/>
                  </a:lnTo>
                  <a:lnTo>
                    <a:pt x="1254459" y="990698"/>
                  </a:lnTo>
                  <a:lnTo>
                    <a:pt x="1247507" y="1014512"/>
                  </a:lnTo>
                  <a:lnTo>
                    <a:pt x="1232654" y="1033392"/>
                  </a:lnTo>
                  <a:lnTo>
                    <a:pt x="1211973" y="1045610"/>
                  </a:lnTo>
                  <a:lnTo>
                    <a:pt x="1187533" y="1049441"/>
                  </a:lnTo>
                  <a:lnTo>
                    <a:pt x="1155203" y="1052675"/>
                  </a:lnTo>
                  <a:lnTo>
                    <a:pt x="1160135" y="1053106"/>
                  </a:lnTo>
                  <a:lnTo>
                    <a:pt x="1163095" y="1053155"/>
                  </a:lnTo>
                  <a:lnTo>
                    <a:pt x="1188177" y="1055348"/>
                  </a:lnTo>
                  <a:lnTo>
                    <a:pt x="1192613" y="1055311"/>
                  </a:lnTo>
                  <a:lnTo>
                    <a:pt x="1196945" y="10548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/>
            <p:cNvSpPr/>
            <p:nvPr/>
          </p:nvSpPr>
          <p:spPr>
            <a:xfrm>
              <a:off x="6362453" y="4702378"/>
              <a:ext cx="534557" cy="462144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1" name="object 131"/>
          <p:cNvSpPr txBox="1"/>
          <p:nvPr/>
        </p:nvSpPr>
        <p:spPr>
          <a:xfrm rot="120000">
            <a:off x="6192206" y="4663601"/>
            <a:ext cx="916417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baseline="2525" sz="1650" spc="-240" b="1">
                <a:latin typeface="Times New Roman"/>
                <a:cs typeface="Times New Roman"/>
              </a:rPr>
              <a:t>Rengi </a:t>
            </a:r>
            <a:r>
              <a:rPr dirty="0" baseline="2525" sz="1650" spc="-187" b="1">
                <a:latin typeface="Times New Roman"/>
                <a:cs typeface="Times New Roman"/>
              </a:rPr>
              <a:t>yeşil</a:t>
            </a:r>
            <a:r>
              <a:rPr dirty="0" baseline="2525" sz="1650" spc="-44" b="1">
                <a:latin typeface="Times New Roman"/>
                <a:cs typeface="Times New Roman"/>
              </a:rPr>
              <a:t> </a:t>
            </a:r>
            <a:r>
              <a:rPr dirty="0" baseline="2525" sz="1650" spc="-217" b="1">
                <a:latin typeface="Times New Roman"/>
                <a:cs typeface="Times New Roman"/>
              </a:rPr>
              <a:t>ç</a:t>
            </a:r>
            <a:r>
              <a:rPr dirty="0" sz="1100" spc="-145" b="1">
                <a:latin typeface="Times New Roman"/>
                <a:cs typeface="Times New Roman"/>
              </a:rPr>
              <a:t>ubukta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 rot="120000">
            <a:off x="6357968" y="4813624"/>
            <a:ext cx="571382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baseline="2525" sz="1650" spc="-150" b="1">
                <a:latin typeface="Times New Roman"/>
                <a:cs typeface="Times New Roman"/>
              </a:rPr>
              <a:t>yetiş</a:t>
            </a:r>
            <a:r>
              <a:rPr dirty="0" sz="1100" spc="-100" b="1">
                <a:latin typeface="Times New Roman"/>
                <a:cs typeface="Times New Roman"/>
              </a:rPr>
              <a:t>ir,</a:t>
            </a:r>
            <a:r>
              <a:rPr dirty="0" sz="1100" spc="-70" b="1">
                <a:latin typeface="Times New Roman"/>
                <a:cs typeface="Times New Roman"/>
              </a:rPr>
              <a:t> </a:t>
            </a:r>
            <a:r>
              <a:rPr dirty="0" sz="1100" spc="-180" b="1">
                <a:latin typeface="Times New Roman"/>
                <a:cs typeface="Times New Roman"/>
              </a:rPr>
              <a:t>hem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 rot="120000">
            <a:off x="6256674" y="4963643"/>
            <a:ext cx="759949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baseline="2525" sz="1650" spc="-195" b="1">
                <a:latin typeface="Times New Roman"/>
                <a:cs typeface="Times New Roman"/>
              </a:rPr>
              <a:t>tazeyken</a:t>
            </a:r>
            <a:r>
              <a:rPr dirty="0" baseline="2525" sz="1650" spc="-97" b="1">
                <a:latin typeface="Times New Roman"/>
                <a:cs typeface="Times New Roman"/>
              </a:rPr>
              <a:t> </a:t>
            </a:r>
            <a:r>
              <a:rPr dirty="0" sz="1100" spc="-175" b="1">
                <a:latin typeface="Times New Roman"/>
                <a:cs typeface="Times New Roman"/>
              </a:rPr>
              <a:t>hemde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 rot="120000">
            <a:off x="6249834" y="5113666"/>
            <a:ext cx="759949" cy="140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baseline="2525" sz="1650" spc="-270" b="1">
                <a:latin typeface="Times New Roman"/>
                <a:cs typeface="Times New Roman"/>
              </a:rPr>
              <a:t>kuruyken</a:t>
            </a:r>
            <a:r>
              <a:rPr dirty="0" baseline="2525" sz="1650" spc="-232" b="1">
                <a:latin typeface="Times New Roman"/>
                <a:cs typeface="Times New Roman"/>
              </a:rPr>
              <a:t> </a:t>
            </a:r>
            <a:r>
              <a:rPr dirty="0" sz="1100" spc="-135" b="1">
                <a:latin typeface="Times New Roman"/>
                <a:cs typeface="Times New Roman"/>
              </a:rPr>
              <a:t>yenir?</a:t>
            </a:r>
            <a:endParaRPr sz="1100">
              <a:latin typeface="Times New Roman"/>
              <a:cs typeface="Times New Roman"/>
            </a:endParaRPr>
          </a:p>
        </p:txBody>
      </p:sp>
      <p:grpSp>
        <p:nvGrpSpPr>
          <p:cNvPr id="135" name="object 135"/>
          <p:cNvGrpSpPr/>
          <p:nvPr/>
        </p:nvGrpSpPr>
        <p:grpSpPr>
          <a:xfrm>
            <a:off x="3525331" y="4910328"/>
            <a:ext cx="2009775" cy="2430780"/>
            <a:chOff x="3525331" y="4910328"/>
            <a:chExt cx="2009775" cy="2430780"/>
          </a:xfrm>
        </p:grpSpPr>
        <p:sp>
          <p:nvSpPr>
            <p:cNvPr id="136" name="object 136"/>
            <p:cNvSpPr/>
            <p:nvPr/>
          </p:nvSpPr>
          <p:spPr>
            <a:xfrm>
              <a:off x="4091872" y="4913672"/>
              <a:ext cx="1440028" cy="1062435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/>
            <p:cNvSpPr/>
            <p:nvPr/>
          </p:nvSpPr>
          <p:spPr>
            <a:xfrm>
              <a:off x="4088823" y="4910328"/>
              <a:ext cx="1446530" cy="1069340"/>
            </a:xfrm>
            <a:custGeom>
              <a:avLst/>
              <a:gdLst/>
              <a:ahLst/>
              <a:cxnLst/>
              <a:rect l="l" t="t" r="r" b="b"/>
              <a:pathLst>
                <a:path w="1446529" h="1069339">
                  <a:moveTo>
                    <a:pt x="1763" y="788750"/>
                  </a:moveTo>
                  <a:lnTo>
                    <a:pt x="1014" y="788251"/>
                  </a:lnTo>
                  <a:lnTo>
                    <a:pt x="55" y="786699"/>
                  </a:lnTo>
                  <a:lnTo>
                    <a:pt x="0" y="785653"/>
                  </a:lnTo>
                  <a:lnTo>
                    <a:pt x="157536" y="458262"/>
                  </a:lnTo>
                  <a:lnTo>
                    <a:pt x="157662" y="458114"/>
                  </a:lnTo>
                  <a:lnTo>
                    <a:pt x="145386" y="60016"/>
                  </a:lnTo>
                  <a:lnTo>
                    <a:pt x="164917" y="14630"/>
                  </a:lnTo>
                  <a:lnTo>
                    <a:pt x="199514" y="0"/>
                  </a:lnTo>
                  <a:lnTo>
                    <a:pt x="212353" y="475"/>
                  </a:lnTo>
                  <a:lnTo>
                    <a:pt x="1316556" y="163044"/>
                  </a:lnTo>
                  <a:lnTo>
                    <a:pt x="1339340" y="170669"/>
                  </a:lnTo>
                  <a:lnTo>
                    <a:pt x="1342398" y="173011"/>
                  </a:lnTo>
                  <a:lnTo>
                    <a:pt x="1315401" y="168732"/>
                  </a:lnTo>
                  <a:lnTo>
                    <a:pt x="236047" y="9829"/>
                  </a:lnTo>
                  <a:lnTo>
                    <a:pt x="233430" y="9732"/>
                  </a:lnTo>
                  <a:lnTo>
                    <a:pt x="210828" y="6150"/>
                  </a:lnTo>
                  <a:lnTo>
                    <a:pt x="199442" y="5851"/>
                  </a:lnTo>
                  <a:lnTo>
                    <a:pt x="161043" y="27532"/>
                  </a:lnTo>
                  <a:lnTo>
                    <a:pt x="151195" y="59842"/>
                  </a:lnTo>
                  <a:lnTo>
                    <a:pt x="163922" y="472568"/>
                  </a:lnTo>
                  <a:lnTo>
                    <a:pt x="157585" y="471564"/>
                  </a:lnTo>
                  <a:lnTo>
                    <a:pt x="7625" y="783211"/>
                  </a:lnTo>
                  <a:lnTo>
                    <a:pt x="49313" y="789818"/>
                  </a:lnTo>
                  <a:lnTo>
                    <a:pt x="2858" y="788918"/>
                  </a:lnTo>
                  <a:lnTo>
                    <a:pt x="1763" y="788750"/>
                  </a:lnTo>
                  <a:close/>
                </a:path>
                <a:path w="1446529" h="1069339">
                  <a:moveTo>
                    <a:pt x="299504" y="1067317"/>
                  </a:moveTo>
                  <a:lnTo>
                    <a:pt x="267655" y="1062269"/>
                  </a:lnTo>
                  <a:lnTo>
                    <a:pt x="269309" y="1062342"/>
                  </a:lnTo>
                  <a:lnTo>
                    <a:pt x="270976" y="1062377"/>
                  </a:lnTo>
                  <a:lnTo>
                    <a:pt x="1390290" y="1028567"/>
                  </a:lnTo>
                  <a:lnTo>
                    <a:pt x="1427435" y="1011193"/>
                  </a:lnTo>
                  <a:lnTo>
                    <a:pt x="1440181" y="972288"/>
                  </a:lnTo>
                  <a:lnTo>
                    <a:pt x="1371250" y="228010"/>
                  </a:lnTo>
                  <a:lnTo>
                    <a:pt x="1354673" y="189997"/>
                  </a:lnTo>
                  <a:lnTo>
                    <a:pt x="1318818" y="169410"/>
                  </a:lnTo>
                  <a:lnTo>
                    <a:pt x="1317762" y="169190"/>
                  </a:lnTo>
                  <a:lnTo>
                    <a:pt x="1316721" y="168941"/>
                  </a:lnTo>
                  <a:lnTo>
                    <a:pt x="1357887" y="184870"/>
                  </a:lnTo>
                  <a:lnTo>
                    <a:pt x="1377039" y="227479"/>
                  </a:lnTo>
                  <a:lnTo>
                    <a:pt x="1445970" y="971755"/>
                  </a:lnTo>
                  <a:lnTo>
                    <a:pt x="1445870" y="983555"/>
                  </a:lnTo>
                  <a:lnTo>
                    <a:pt x="1423106" y="1023042"/>
                  </a:lnTo>
                  <a:lnTo>
                    <a:pt x="1390471" y="1034363"/>
                  </a:lnTo>
                  <a:lnTo>
                    <a:pt x="299504" y="1067317"/>
                  </a:lnTo>
                  <a:close/>
                </a:path>
                <a:path w="1446529" h="1069339">
                  <a:moveTo>
                    <a:pt x="276313" y="1068017"/>
                  </a:moveTo>
                  <a:lnTo>
                    <a:pt x="226569" y="1052722"/>
                  </a:lnTo>
                  <a:lnTo>
                    <a:pt x="203425" y="1020132"/>
                  </a:lnTo>
                  <a:lnTo>
                    <a:pt x="169924" y="63636"/>
                  </a:lnTo>
                  <a:lnTo>
                    <a:pt x="170921" y="50858"/>
                  </a:lnTo>
                  <a:lnTo>
                    <a:pt x="195731" y="12667"/>
                  </a:lnTo>
                  <a:lnTo>
                    <a:pt x="210828" y="6150"/>
                  </a:lnTo>
                  <a:lnTo>
                    <a:pt x="233430" y="9732"/>
                  </a:lnTo>
                  <a:lnTo>
                    <a:pt x="224484" y="9400"/>
                  </a:lnTo>
                  <a:lnTo>
                    <a:pt x="213259" y="11456"/>
                  </a:lnTo>
                  <a:lnTo>
                    <a:pt x="179965" y="41060"/>
                  </a:lnTo>
                  <a:lnTo>
                    <a:pt x="175734" y="63457"/>
                  </a:lnTo>
                  <a:lnTo>
                    <a:pt x="205464" y="999314"/>
                  </a:lnTo>
                  <a:lnTo>
                    <a:pt x="224341" y="1043018"/>
                  </a:lnTo>
                  <a:lnTo>
                    <a:pt x="267655" y="1062269"/>
                  </a:lnTo>
                  <a:lnTo>
                    <a:pt x="299504" y="1067317"/>
                  </a:lnTo>
                  <a:lnTo>
                    <a:pt x="276313" y="1068017"/>
                  </a:lnTo>
                  <a:close/>
                </a:path>
                <a:path w="1446529" h="1069339">
                  <a:moveTo>
                    <a:pt x="275745" y="969180"/>
                  </a:moveTo>
                  <a:lnTo>
                    <a:pt x="274229" y="968940"/>
                  </a:lnTo>
                  <a:lnTo>
                    <a:pt x="273179" y="967792"/>
                  </a:lnTo>
                  <a:lnTo>
                    <a:pt x="244830" y="84921"/>
                  </a:lnTo>
                  <a:lnTo>
                    <a:pt x="245180" y="84101"/>
                  </a:lnTo>
                  <a:lnTo>
                    <a:pt x="246448" y="82959"/>
                  </a:lnTo>
                  <a:lnTo>
                    <a:pt x="247302" y="82696"/>
                  </a:lnTo>
                  <a:lnTo>
                    <a:pt x="1303986" y="224795"/>
                  </a:lnTo>
                  <a:lnTo>
                    <a:pt x="1305318" y="224909"/>
                  </a:lnTo>
                  <a:lnTo>
                    <a:pt x="1306373" y="226060"/>
                  </a:lnTo>
                  <a:lnTo>
                    <a:pt x="1306831" y="231170"/>
                  </a:lnTo>
                  <a:lnTo>
                    <a:pt x="1300914" y="230232"/>
                  </a:lnTo>
                  <a:lnTo>
                    <a:pt x="1287420" y="228417"/>
                  </a:lnTo>
                  <a:lnTo>
                    <a:pt x="1352670" y="948220"/>
                  </a:lnTo>
                  <a:lnTo>
                    <a:pt x="1371597" y="951220"/>
                  </a:lnTo>
                  <a:lnTo>
                    <a:pt x="1371572" y="951440"/>
                  </a:lnTo>
                  <a:lnTo>
                    <a:pt x="276080" y="969189"/>
                  </a:lnTo>
                  <a:lnTo>
                    <a:pt x="275745" y="969180"/>
                  </a:lnTo>
                  <a:close/>
                </a:path>
                <a:path w="1446529" h="1069339">
                  <a:moveTo>
                    <a:pt x="1371597" y="951220"/>
                  </a:moveTo>
                  <a:lnTo>
                    <a:pt x="1352670" y="948220"/>
                  </a:lnTo>
                  <a:lnTo>
                    <a:pt x="1365514" y="948040"/>
                  </a:lnTo>
                  <a:lnTo>
                    <a:pt x="1300914" y="230232"/>
                  </a:lnTo>
                  <a:lnTo>
                    <a:pt x="1306831" y="231170"/>
                  </a:lnTo>
                  <a:lnTo>
                    <a:pt x="1371618" y="951038"/>
                  </a:lnTo>
                  <a:lnTo>
                    <a:pt x="1371597" y="951220"/>
                  </a:lnTo>
                  <a:close/>
                </a:path>
                <a:path w="1446529" h="1069339">
                  <a:moveTo>
                    <a:pt x="145386" y="60019"/>
                  </a:moveTo>
                  <a:close/>
                </a:path>
                <a:path w="1446529" h="1069339">
                  <a:moveTo>
                    <a:pt x="1373674" y="602574"/>
                  </a:moveTo>
                  <a:lnTo>
                    <a:pt x="1348521" y="572721"/>
                  </a:lnTo>
                  <a:lnTo>
                    <a:pt x="1348881" y="565227"/>
                  </a:lnTo>
                  <a:lnTo>
                    <a:pt x="1352073" y="558513"/>
                  </a:lnTo>
                  <a:lnTo>
                    <a:pt x="1361728" y="550684"/>
                  </a:lnTo>
                  <a:lnTo>
                    <a:pt x="1367285" y="549189"/>
                  </a:lnTo>
                  <a:lnTo>
                    <a:pt x="1374141" y="550276"/>
                  </a:lnTo>
                  <a:lnTo>
                    <a:pt x="1386682" y="558134"/>
                  </a:lnTo>
                  <a:lnTo>
                    <a:pt x="1368032" y="555178"/>
                  </a:lnTo>
                  <a:lnTo>
                    <a:pt x="1364097" y="556237"/>
                  </a:lnTo>
                  <a:lnTo>
                    <a:pt x="1357019" y="561976"/>
                  </a:lnTo>
                  <a:lnTo>
                    <a:pt x="1354609" y="567152"/>
                  </a:lnTo>
                  <a:lnTo>
                    <a:pt x="1354325" y="573004"/>
                  </a:lnTo>
                  <a:lnTo>
                    <a:pt x="1355307" y="581184"/>
                  </a:lnTo>
                  <a:lnTo>
                    <a:pt x="1358718" y="588284"/>
                  </a:lnTo>
                  <a:lnTo>
                    <a:pt x="1364026" y="593550"/>
                  </a:lnTo>
                  <a:lnTo>
                    <a:pt x="1370700" y="596232"/>
                  </a:lnTo>
                  <a:lnTo>
                    <a:pt x="1384574" y="598431"/>
                  </a:lnTo>
                  <a:lnTo>
                    <a:pt x="1382866" y="599569"/>
                  </a:lnTo>
                  <a:lnTo>
                    <a:pt x="1381930" y="600051"/>
                  </a:lnTo>
                  <a:lnTo>
                    <a:pt x="1377506" y="602035"/>
                  </a:lnTo>
                  <a:lnTo>
                    <a:pt x="1373674" y="602574"/>
                  </a:lnTo>
                  <a:close/>
                </a:path>
                <a:path w="1446529" h="1069339">
                  <a:moveTo>
                    <a:pt x="1384574" y="598431"/>
                  </a:moveTo>
                  <a:lnTo>
                    <a:pt x="1374141" y="596777"/>
                  </a:lnTo>
                  <a:lnTo>
                    <a:pt x="1377506" y="595996"/>
                  </a:lnTo>
                  <a:lnTo>
                    <a:pt x="1380864" y="593856"/>
                  </a:lnTo>
                  <a:lnTo>
                    <a:pt x="1388689" y="573025"/>
                  </a:lnTo>
                  <a:lnTo>
                    <a:pt x="1386726" y="567274"/>
                  </a:lnTo>
                  <a:lnTo>
                    <a:pt x="1373790" y="556091"/>
                  </a:lnTo>
                  <a:lnTo>
                    <a:pt x="1386682" y="558134"/>
                  </a:lnTo>
                  <a:lnTo>
                    <a:pt x="1387566" y="558980"/>
                  </a:lnTo>
                  <a:lnTo>
                    <a:pt x="1391328" y="564977"/>
                  </a:lnTo>
                  <a:lnTo>
                    <a:pt x="1393625" y="571874"/>
                  </a:lnTo>
                  <a:lnTo>
                    <a:pt x="1394202" y="579325"/>
                  </a:lnTo>
                  <a:lnTo>
                    <a:pt x="1393868" y="586298"/>
                  </a:lnTo>
                  <a:lnTo>
                    <a:pt x="1391056" y="592571"/>
                  </a:lnTo>
                  <a:lnTo>
                    <a:pt x="1385812" y="597457"/>
                  </a:lnTo>
                  <a:lnTo>
                    <a:pt x="1384904" y="598192"/>
                  </a:lnTo>
                  <a:lnTo>
                    <a:pt x="1384574" y="598431"/>
                  </a:lnTo>
                  <a:close/>
                </a:path>
                <a:path w="1446529" h="1069339">
                  <a:moveTo>
                    <a:pt x="228706" y="563085"/>
                  </a:moveTo>
                  <a:lnTo>
                    <a:pt x="227182" y="562844"/>
                  </a:lnTo>
                  <a:lnTo>
                    <a:pt x="226138" y="561735"/>
                  </a:lnTo>
                  <a:lnTo>
                    <a:pt x="220858" y="465272"/>
                  </a:lnTo>
                  <a:lnTo>
                    <a:pt x="222086" y="463905"/>
                  </a:lnTo>
                  <a:lnTo>
                    <a:pt x="225294" y="463739"/>
                  </a:lnTo>
                  <a:lnTo>
                    <a:pt x="226661" y="464960"/>
                  </a:lnTo>
                  <a:lnTo>
                    <a:pt x="231953" y="561631"/>
                  </a:lnTo>
                  <a:lnTo>
                    <a:pt x="230725" y="562999"/>
                  </a:lnTo>
                  <a:lnTo>
                    <a:pt x="228912" y="563094"/>
                  </a:lnTo>
                  <a:lnTo>
                    <a:pt x="228706" y="563085"/>
                  </a:lnTo>
                  <a:close/>
                </a:path>
                <a:path w="1446529" h="1069339">
                  <a:moveTo>
                    <a:pt x="49313" y="789818"/>
                  </a:moveTo>
                  <a:lnTo>
                    <a:pt x="7625" y="783211"/>
                  </a:lnTo>
                  <a:lnTo>
                    <a:pt x="167584" y="786312"/>
                  </a:lnTo>
                  <a:lnTo>
                    <a:pt x="157585" y="471564"/>
                  </a:lnTo>
                  <a:lnTo>
                    <a:pt x="163922" y="472568"/>
                  </a:lnTo>
                  <a:lnTo>
                    <a:pt x="173804" y="793044"/>
                  </a:lnTo>
                  <a:lnTo>
                    <a:pt x="167961" y="792118"/>
                  </a:lnTo>
                  <a:lnTo>
                    <a:pt x="49313" y="789818"/>
                  </a:lnTo>
                  <a:close/>
                </a:path>
                <a:path w="1446529" h="1069339">
                  <a:moveTo>
                    <a:pt x="234239" y="1067835"/>
                  </a:moveTo>
                  <a:lnTo>
                    <a:pt x="192346" y="1044917"/>
                  </a:lnTo>
                  <a:lnTo>
                    <a:pt x="174373" y="1000047"/>
                  </a:lnTo>
                  <a:lnTo>
                    <a:pt x="167961" y="792118"/>
                  </a:lnTo>
                  <a:lnTo>
                    <a:pt x="173804" y="793044"/>
                  </a:lnTo>
                  <a:lnTo>
                    <a:pt x="180182" y="999872"/>
                  </a:lnTo>
                  <a:lnTo>
                    <a:pt x="185782" y="1024260"/>
                  </a:lnTo>
                  <a:lnTo>
                    <a:pt x="199607" y="1044133"/>
                  </a:lnTo>
                  <a:lnTo>
                    <a:pt x="219678" y="1057632"/>
                  </a:lnTo>
                  <a:lnTo>
                    <a:pt x="244014" y="1062898"/>
                  </a:lnTo>
                  <a:lnTo>
                    <a:pt x="276313" y="1068017"/>
                  </a:lnTo>
                  <a:lnTo>
                    <a:pt x="271331" y="1068168"/>
                  </a:lnTo>
                  <a:lnTo>
                    <a:pt x="268355" y="1068047"/>
                  </a:lnTo>
                  <a:lnTo>
                    <a:pt x="243022" y="1068812"/>
                  </a:lnTo>
                  <a:lnTo>
                    <a:pt x="238567" y="1068518"/>
                  </a:lnTo>
                  <a:lnTo>
                    <a:pt x="234239" y="106783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/>
            <p:cNvSpPr/>
            <p:nvPr/>
          </p:nvSpPr>
          <p:spPr>
            <a:xfrm>
              <a:off x="4617959" y="5241821"/>
              <a:ext cx="563793" cy="435170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/>
            <p:cNvSpPr/>
            <p:nvPr/>
          </p:nvSpPr>
          <p:spPr>
            <a:xfrm>
              <a:off x="3528683" y="6224502"/>
              <a:ext cx="1450231" cy="1113601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/>
            <p:cNvSpPr/>
            <p:nvPr/>
          </p:nvSpPr>
          <p:spPr>
            <a:xfrm>
              <a:off x="3525331" y="6221616"/>
              <a:ext cx="1456690" cy="1119505"/>
            </a:xfrm>
            <a:custGeom>
              <a:avLst/>
              <a:gdLst/>
              <a:ahLst/>
              <a:cxnLst/>
              <a:rect l="l" t="t" r="r" b="b"/>
              <a:pathLst>
                <a:path w="1456689" h="1119504">
                  <a:moveTo>
                    <a:pt x="47192" y="914183"/>
                  </a:moveTo>
                  <a:lnTo>
                    <a:pt x="46363" y="913898"/>
                  </a:lnTo>
                  <a:lnTo>
                    <a:pt x="45075" y="912675"/>
                  </a:lnTo>
                  <a:lnTo>
                    <a:pt x="44764" y="911704"/>
                  </a:lnTo>
                  <a:lnTo>
                    <a:pt x="112188" y="564574"/>
                  </a:lnTo>
                  <a:lnTo>
                    <a:pt x="112271" y="564404"/>
                  </a:lnTo>
                  <a:lnTo>
                    <a:pt x="2211" y="192726"/>
                  </a:lnTo>
                  <a:lnTo>
                    <a:pt x="43" y="180754"/>
                  </a:lnTo>
                  <a:lnTo>
                    <a:pt x="0" y="180190"/>
                  </a:lnTo>
                  <a:lnTo>
                    <a:pt x="485" y="168159"/>
                  </a:lnTo>
                  <a:lnTo>
                    <a:pt x="27182" y="128077"/>
                  </a:lnTo>
                  <a:lnTo>
                    <a:pt x="1131136" y="0"/>
                  </a:lnTo>
                  <a:lnTo>
                    <a:pt x="1154488" y="1541"/>
                  </a:lnTo>
                  <a:lnTo>
                    <a:pt x="1157949" y="2988"/>
                  </a:lnTo>
                  <a:lnTo>
                    <a:pt x="1131455" y="5639"/>
                  </a:lnTo>
                  <a:lnTo>
                    <a:pt x="75211" y="123061"/>
                  </a:lnTo>
                  <a:lnTo>
                    <a:pt x="72721" y="123617"/>
                  </a:lnTo>
                  <a:lnTo>
                    <a:pt x="50540" y="125836"/>
                  </a:lnTo>
                  <a:lnTo>
                    <a:pt x="39738" y="128370"/>
                  </a:lnTo>
                  <a:lnTo>
                    <a:pt x="8925" y="158277"/>
                  </a:lnTo>
                  <a:lnTo>
                    <a:pt x="5657" y="179624"/>
                  </a:lnTo>
                  <a:lnTo>
                    <a:pt x="5661" y="180192"/>
                  </a:lnTo>
                  <a:lnTo>
                    <a:pt x="7641" y="191125"/>
                  </a:lnTo>
                  <a:lnTo>
                    <a:pt x="121745" y="576461"/>
                  </a:lnTo>
                  <a:lnTo>
                    <a:pt x="115526" y="577083"/>
                  </a:lnTo>
                  <a:lnTo>
                    <a:pt x="51344" y="907518"/>
                  </a:lnTo>
                  <a:lnTo>
                    <a:pt x="92257" y="903426"/>
                  </a:lnTo>
                  <a:lnTo>
                    <a:pt x="48265" y="914070"/>
                  </a:lnTo>
                  <a:lnTo>
                    <a:pt x="47192" y="914183"/>
                  </a:lnTo>
                  <a:close/>
                </a:path>
                <a:path w="1456689" h="1119504">
                  <a:moveTo>
                    <a:pt x="396634" y="1102737"/>
                  </a:moveTo>
                  <a:lnTo>
                    <a:pt x="365378" y="1105864"/>
                  </a:lnTo>
                  <a:lnTo>
                    <a:pt x="366955" y="1105524"/>
                  </a:lnTo>
                  <a:lnTo>
                    <a:pt x="368533" y="1105144"/>
                  </a:lnTo>
                  <a:lnTo>
                    <a:pt x="1414747" y="796444"/>
                  </a:lnTo>
                  <a:lnTo>
                    <a:pt x="1445445" y="770903"/>
                  </a:lnTo>
                  <a:lnTo>
                    <a:pt x="1450808" y="751261"/>
                  </a:lnTo>
                  <a:lnTo>
                    <a:pt x="1450368" y="741135"/>
                  </a:lnTo>
                  <a:lnTo>
                    <a:pt x="1198740" y="47620"/>
                  </a:lnTo>
                  <a:lnTo>
                    <a:pt x="1173717" y="15940"/>
                  </a:lnTo>
                  <a:lnTo>
                    <a:pt x="1134842" y="5432"/>
                  </a:lnTo>
                  <a:lnTo>
                    <a:pt x="1133793" y="5486"/>
                  </a:lnTo>
                  <a:lnTo>
                    <a:pt x="1132750" y="5509"/>
                  </a:lnTo>
                  <a:lnTo>
                    <a:pt x="1175477" y="10319"/>
                  </a:lnTo>
                  <a:lnTo>
                    <a:pt x="1204063" y="45689"/>
                  </a:lnTo>
                  <a:lnTo>
                    <a:pt x="1453151" y="729197"/>
                  </a:lnTo>
                  <a:lnTo>
                    <a:pt x="1456464" y="751594"/>
                  </a:lnTo>
                  <a:lnTo>
                    <a:pt x="1454633" y="762723"/>
                  </a:lnTo>
                  <a:lnTo>
                    <a:pt x="1427015" y="797507"/>
                  </a:lnTo>
                  <a:lnTo>
                    <a:pt x="1416351" y="801855"/>
                  </a:lnTo>
                  <a:lnTo>
                    <a:pt x="396634" y="1102737"/>
                  </a:lnTo>
                  <a:close/>
                </a:path>
                <a:path w="1456689" h="1119504">
                  <a:moveTo>
                    <a:pt x="374957" y="1109133"/>
                  </a:moveTo>
                  <a:lnTo>
                    <a:pt x="324306" y="1107041"/>
                  </a:lnTo>
                  <a:lnTo>
                    <a:pt x="294437" y="1082090"/>
                  </a:lnTo>
                  <a:lnTo>
                    <a:pt x="26225" y="190064"/>
                  </a:lnTo>
                  <a:lnTo>
                    <a:pt x="24003" y="177789"/>
                  </a:lnTo>
                  <a:lnTo>
                    <a:pt x="24499" y="165494"/>
                  </a:lnTo>
                  <a:lnTo>
                    <a:pt x="43795" y="130067"/>
                  </a:lnTo>
                  <a:lnTo>
                    <a:pt x="72721" y="123617"/>
                  </a:lnTo>
                  <a:lnTo>
                    <a:pt x="64211" y="125517"/>
                  </a:lnTo>
                  <a:lnTo>
                    <a:pt x="54144" y="130229"/>
                  </a:lnTo>
                  <a:lnTo>
                    <a:pt x="30100" y="166329"/>
                  </a:lnTo>
                  <a:lnTo>
                    <a:pt x="29660" y="177223"/>
                  </a:lnTo>
                  <a:lnTo>
                    <a:pt x="29722" y="177785"/>
                  </a:lnTo>
                  <a:lnTo>
                    <a:pt x="291208" y="1061991"/>
                  </a:lnTo>
                  <a:lnTo>
                    <a:pt x="319806" y="1098458"/>
                  </a:lnTo>
                  <a:lnTo>
                    <a:pt x="341577" y="1106391"/>
                  </a:lnTo>
                  <a:lnTo>
                    <a:pt x="365378" y="1105864"/>
                  </a:lnTo>
                  <a:lnTo>
                    <a:pt x="396634" y="1102737"/>
                  </a:lnTo>
                  <a:lnTo>
                    <a:pt x="374957" y="1109133"/>
                  </a:lnTo>
                  <a:close/>
                </a:path>
                <a:path w="1456689" h="1119504">
                  <a:moveTo>
                    <a:pt x="349969" y="1016242"/>
                  </a:moveTo>
                  <a:lnTo>
                    <a:pt x="348481" y="1016391"/>
                  </a:lnTo>
                  <a:lnTo>
                    <a:pt x="347208" y="1015571"/>
                  </a:lnTo>
                  <a:lnTo>
                    <a:pt x="102065" y="191570"/>
                  </a:lnTo>
                  <a:lnTo>
                    <a:pt x="102191" y="190711"/>
                  </a:lnTo>
                  <a:lnTo>
                    <a:pt x="103104" y="189322"/>
                  </a:lnTo>
                  <a:lnTo>
                    <a:pt x="103843" y="188864"/>
                  </a:lnTo>
                  <a:lnTo>
                    <a:pt x="1134571" y="61233"/>
                  </a:lnTo>
                  <a:lnTo>
                    <a:pt x="1135854" y="61010"/>
                  </a:lnTo>
                  <a:lnTo>
                    <a:pt x="1137133" y="61833"/>
                  </a:lnTo>
                  <a:lnTo>
                    <a:pt x="1138829" y="66529"/>
                  </a:lnTo>
                  <a:lnTo>
                    <a:pt x="1133022" y="67110"/>
                  </a:lnTo>
                  <a:lnTo>
                    <a:pt x="1119859" y="68740"/>
                  </a:lnTo>
                  <a:lnTo>
                    <a:pt x="1359424" y="730123"/>
                  </a:lnTo>
                  <a:lnTo>
                    <a:pt x="1377999" y="728265"/>
                  </a:lnTo>
                  <a:lnTo>
                    <a:pt x="1378030" y="728478"/>
                  </a:lnTo>
                  <a:lnTo>
                    <a:pt x="350287" y="1016168"/>
                  </a:lnTo>
                  <a:lnTo>
                    <a:pt x="349969" y="1016242"/>
                  </a:lnTo>
                  <a:close/>
                </a:path>
                <a:path w="1456689" h="1119504">
                  <a:moveTo>
                    <a:pt x="1377999" y="728265"/>
                  </a:moveTo>
                  <a:lnTo>
                    <a:pt x="1359424" y="730123"/>
                  </a:lnTo>
                  <a:lnTo>
                    <a:pt x="1371481" y="726776"/>
                  </a:lnTo>
                  <a:lnTo>
                    <a:pt x="1133022" y="67110"/>
                  </a:lnTo>
                  <a:lnTo>
                    <a:pt x="1138829" y="66529"/>
                  </a:lnTo>
                  <a:lnTo>
                    <a:pt x="1377974" y="728088"/>
                  </a:lnTo>
                  <a:lnTo>
                    <a:pt x="1377999" y="728265"/>
                  </a:lnTo>
                  <a:close/>
                </a:path>
                <a:path w="1456689" h="1119504">
                  <a:moveTo>
                    <a:pt x="2211" y="192729"/>
                  </a:moveTo>
                  <a:close/>
                </a:path>
                <a:path w="1456689" h="1119504">
                  <a:moveTo>
                    <a:pt x="1293696" y="399584"/>
                  </a:moveTo>
                  <a:lnTo>
                    <a:pt x="1261396" y="371971"/>
                  </a:lnTo>
                  <a:lnTo>
                    <a:pt x="1261180" y="370124"/>
                  </a:lnTo>
                  <a:lnTo>
                    <a:pt x="1262443" y="363454"/>
                  </a:lnTo>
                  <a:lnTo>
                    <a:pt x="1269602" y="353696"/>
                  </a:lnTo>
                  <a:lnTo>
                    <a:pt x="1274468" y="350915"/>
                  </a:lnTo>
                  <a:lnTo>
                    <a:pt x="1281197" y="350242"/>
                  </a:lnTo>
                  <a:lnTo>
                    <a:pt x="1282384" y="350260"/>
                  </a:lnTo>
                  <a:lnTo>
                    <a:pt x="1294956" y="354536"/>
                  </a:lnTo>
                  <a:lnTo>
                    <a:pt x="1276653" y="356367"/>
                  </a:lnTo>
                  <a:lnTo>
                    <a:pt x="1273208" y="358337"/>
                  </a:lnTo>
                  <a:lnTo>
                    <a:pt x="1267960" y="365490"/>
                  </a:lnTo>
                  <a:lnTo>
                    <a:pt x="1266970" y="370958"/>
                  </a:lnTo>
                  <a:lnTo>
                    <a:pt x="1268150" y="376537"/>
                  </a:lnTo>
                  <a:lnTo>
                    <a:pt x="1271099" y="383993"/>
                  </a:lnTo>
                  <a:lnTo>
                    <a:pt x="1276069" y="389832"/>
                  </a:lnTo>
                  <a:lnTo>
                    <a:pt x="1282373" y="393477"/>
                  </a:lnTo>
                  <a:lnTo>
                    <a:pt x="1289325" y="394350"/>
                  </a:lnTo>
                  <a:lnTo>
                    <a:pt x="1302940" y="392988"/>
                  </a:lnTo>
                  <a:lnTo>
                    <a:pt x="1301613" y="394481"/>
                  </a:lnTo>
                  <a:lnTo>
                    <a:pt x="1300850" y="395167"/>
                  </a:lnTo>
                  <a:lnTo>
                    <a:pt x="1297173" y="398128"/>
                  </a:lnTo>
                  <a:lnTo>
                    <a:pt x="1293696" y="399584"/>
                  </a:lnTo>
                  <a:close/>
                </a:path>
                <a:path w="1456689" h="1119504">
                  <a:moveTo>
                    <a:pt x="1302940" y="392988"/>
                  </a:moveTo>
                  <a:lnTo>
                    <a:pt x="1292702" y="394012"/>
                  </a:lnTo>
                  <a:lnTo>
                    <a:pt x="1295679" y="392445"/>
                  </a:lnTo>
                  <a:lnTo>
                    <a:pt x="1298314" y="389599"/>
                  </a:lnTo>
                  <a:lnTo>
                    <a:pt x="1302453" y="377125"/>
                  </a:lnTo>
                  <a:lnTo>
                    <a:pt x="1300532" y="368057"/>
                  </a:lnTo>
                  <a:lnTo>
                    <a:pt x="1282304" y="355802"/>
                  </a:lnTo>
                  <a:lnTo>
                    <a:pt x="1294956" y="354536"/>
                  </a:lnTo>
                  <a:lnTo>
                    <a:pt x="1308695" y="379268"/>
                  </a:lnTo>
                  <a:lnTo>
                    <a:pt x="1307598" y="385869"/>
                  </a:lnTo>
                  <a:lnTo>
                    <a:pt x="1303866" y="391765"/>
                  </a:lnTo>
                  <a:lnTo>
                    <a:pt x="1303192" y="392681"/>
                  </a:lnTo>
                  <a:lnTo>
                    <a:pt x="1302940" y="392988"/>
                  </a:lnTo>
                  <a:close/>
                </a:path>
                <a:path w="1456689" h="1119504">
                  <a:moveTo>
                    <a:pt x="205177" y="645636"/>
                  </a:moveTo>
                  <a:lnTo>
                    <a:pt x="203682" y="645785"/>
                  </a:lnTo>
                  <a:lnTo>
                    <a:pt x="202424" y="645000"/>
                  </a:lnTo>
                  <a:lnTo>
                    <a:pt x="173583" y="555509"/>
                  </a:lnTo>
                  <a:lnTo>
                    <a:pt x="174402" y="553919"/>
                  </a:lnTo>
                  <a:lnTo>
                    <a:pt x="177382" y="552969"/>
                  </a:lnTo>
                  <a:lnTo>
                    <a:pt x="178974" y="553780"/>
                  </a:lnTo>
                  <a:lnTo>
                    <a:pt x="207877" y="643464"/>
                  </a:lnTo>
                  <a:lnTo>
                    <a:pt x="207058" y="645055"/>
                  </a:lnTo>
                  <a:lnTo>
                    <a:pt x="205374" y="645593"/>
                  </a:lnTo>
                  <a:lnTo>
                    <a:pt x="205177" y="645636"/>
                  </a:lnTo>
                  <a:close/>
                </a:path>
                <a:path w="1456689" h="1119504">
                  <a:moveTo>
                    <a:pt x="92257" y="903426"/>
                  </a:moveTo>
                  <a:lnTo>
                    <a:pt x="51344" y="907518"/>
                  </a:lnTo>
                  <a:lnTo>
                    <a:pt x="202819" y="870870"/>
                  </a:lnTo>
                  <a:lnTo>
                    <a:pt x="115526" y="577083"/>
                  </a:lnTo>
                  <a:lnTo>
                    <a:pt x="121745" y="576461"/>
                  </a:lnTo>
                  <a:lnTo>
                    <a:pt x="210346" y="875668"/>
                  </a:lnTo>
                  <a:lnTo>
                    <a:pt x="204611" y="876242"/>
                  </a:lnTo>
                  <a:lnTo>
                    <a:pt x="92257" y="903426"/>
                  </a:lnTo>
                  <a:close/>
                </a:path>
                <a:path w="1456689" h="1119504">
                  <a:moveTo>
                    <a:pt x="335272" y="1119369"/>
                  </a:moveTo>
                  <a:lnTo>
                    <a:pt x="290132" y="1108160"/>
                  </a:lnTo>
                  <a:lnTo>
                    <a:pt x="262097" y="1070372"/>
                  </a:lnTo>
                  <a:lnTo>
                    <a:pt x="204611" y="876242"/>
                  </a:lnTo>
                  <a:lnTo>
                    <a:pt x="210346" y="875668"/>
                  </a:lnTo>
                  <a:lnTo>
                    <a:pt x="267526" y="1068769"/>
                  </a:lnTo>
                  <a:lnTo>
                    <a:pt x="278836" y="1090340"/>
                  </a:lnTo>
                  <a:lnTo>
                    <a:pt x="296779" y="1105626"/>
                  </a:lnTo>
                  <a:lnTo>
                    <a:pt x="319028" y="1113367"/>
                  </a:lnTo>
                  <a:lnTo>
                    <a:pt x="343260" y="1112304"/>
                  </a:lnTo>
                  <a:lnTo>
                    <a:pt x="374957" y="1109133"/>
                  </a:lnTo>
                  <a:lnTo>
                    <a:pt x="370301" y="1110507"/>
                  </a:lnTo>
                  <a:lnTo>
                    <a:pt x="367467" y="1111130"/>
                  </a:lnTo>
                  <a:lnTo>
                    <a:pt x="343788" y="1118116"/>
                  </a:lnTo>
                  <a:lnTo>
                    <a:pt x="339519" y="1118941"/>
                  </a:lnTo>
                  <a:lnTo>
                    <a:pt x="335272" y="1119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/>
            <p:cNvSpPr/>
            <p:nvPr/>
          </p:nvSpPr>
          <p:spPr>
            <a:xfrm>
              <a:off x="4063088" y="6436195"/>
              <a:ext cx="425279" cy="547618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2" name="object 142"/>
          <p:cNvSpPr txBox="1"/>
          <p:nvPr/>
        </p:nvSpPr>
        <p:spPr>
          <a:xfrm rot="180000">
            <a:off x="4388480" y="5258470"/>
            <a:ext cx="953967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baseline="3086" sz="1350" spc="-307" b="1">
                <a:latin typeface="Times New Roman"/>
                <a:cs typeface="Times New Roman"/>
              </a:rPr>
              <a:t>ÇALAR </a:t>
            </a:r>
            <a:r>
              <a:rPr dirty="0" baseline="3086" sz="1350" spc="-284" b="1">
                <a:latin typeface="Times New Roman"/>
                <a:cs typeface="Times New Roman"/>
              </a:rPr>
              <a:t>AMA</a:t>
            </a:r>
            <a:r>
              <a:rPr dirty="0" baseline="3086" sz="1350" spc="-270" b="1">
                <a:latin typeface="Times New Roman"/>
                <a:cs typeface="Times New Roman"/>
              </a:rPr>
              <a:t> </a:t>
            </a:r>
            <a:r>
              <a:rPr dirty="0" sz="900" spc="-185" b="1">
                <a:latin typeface="Times New Roman"/>
                <a:cs typeface="Times New Roman"/>
              </a:rPr>
              <a:t>KAÇMAZ!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3" name="object 143"/>
          <p:cNvSpPr txBox="1"/>
          <p:nvPr/>
        </p:nvSpPr>
        <p:spPr>
          <a:xfrm rot="180000">
            <a:off x="4586238" y="5420523"/>
            <a:ext cx="538605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baseline="3086" sz="1350" spc="-292" b="1">
                <a:latin typeface="Times New Roman"/>
                <a:cs typeface="Times New Roman"/>
              </a:rPr>
              <a:t>M</a:t>
            </a:r>
            <a:r>
              <a:rPr dirty="0" sz="900" spc="-195" b="1">
                <a:latin typeface="Times New Roman"/>
                <a:cs typeface="Times New Roman"/>
              </a:rPr>
              <a:t>A</a:t>
            </a:r>
            <a:r>
              <a:rPr dirty="0" sz="900" spc="-60" b="1">
                <a:latin typeface="Times New Roman"/>
                <a:cs typeface="Times New Roman"/>
              </a:rPr>
              <a:t>S</a:t>
            </a:r>
            <a:r>
              <a:rPr dirty="0" sz="900" spc="-220" b="1">
                <a:latin typeface="Times New Roman"/>
                <a:cs typeface="Times New Roman"/>
              </a:rPr>
              <a:t>U</a:t>
            </a:r>
            <a:r>
              <a:rPr dirty="0" sz="900" spc="-195" b="1">
                <a:latin typeface="Times New Roman"/>
                <a:cs typeface="Times New Roman"/>
              </a:rPr>
              <a:t>M</a:t>
            </a:r>
            <a:r>
              <a:rPr dirty="0" sz="900" spc="-125" b="1">
                <a:latin typeface="Times New Roman"/>
                <a:cs typeface="Times New Roman"/>
              </a:rPr>
              <a:t>D</a:t>
            </a:r>
            <a:r>
              <a:rPr dirty="0" sz="900" spc="-220" b="1">
                <a:latin typeface="Times New Roman"/>
                <a:cs typeface="Times New Roman"/>
              </a:rPr>
              <a:t>U</a:t>
            </a:r>
            <a:r>
              <a:rPr dirty="0" sz="900" spc="-195" b="1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4" name="object 144"/>
          <p:cNvSpPr txBox="1"/>
          <p:nvPr/>
        </p:nvSpPr>
        <p:spPr>
          <a:xfrm rot="180000">
            <a:off x="4552081" y="5582573"/>
            <a:ext cx="587676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baseline="3086" sz="1350" spc="-254" b="1">
                <a:latin typeface="Times New Roman"/>
                <a:cs typeface="Times New Roman"/>
              </a:rPr>
              <a:t>SUÇ</a:t>
            </a:r>
            <a:r>
              <a:rPr dirty="0" sz="900" spc="-170" b="1">
                <a:latin typeface="Times New Roman"/>
                <a:cs typeface="Times New Roman"/>
              </a:rPr>
              <a:t>LANMAZ!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45" name="object 145"/>
          <p:cNvGrpSpPr/>
          <p:nvPr/>
        </p:nvGrpSpPr>
        <p:grpSpPr>
          <a:xfrm>
            <a:off x="2191879" y="5173454"/>
            <a:ext cx="1485900" cy="1140460"/>
            <a:chOff x="2191879" y="5173454"/>
            <a:chExt cx="1485900" cy="1140460"/>
          </a:xfrm>
        </p:grpSpPr>
        <p:sp>
          <p:nvSpPr>
            <p:cNvPr id="146" name="object 146"/>
            <p:cNvSpPr/>
            <p:nvPr/>
          </p:nvSpPr>
          <p:spPr>
            <a:xfrm>
              <a:off x="2195300" y="5176389"/>
              <a:ext cx="1479171" cy="1134188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/>
            <p:cNvSpPr/>
            <p:nvPr/>
          </p:nvSpPr>
          <p:spPr>
            <a:xfrm>
              <a:off x="2191879" y="5173454"/>
              <a:ext cx="1485900" cy="1140460"/>
            </a:xfrm>
            <a:custGeom>
              <a:avLst/>
              <a:gdLst/>
              <a:ahLst/>
              <a:cxnLst/>
              <a:rect l="l" t="t" r="r" b="b"/>
              <a:pathLst>
                <a:path w="1485900" h="1140460">
                  <a:moveTo>
                    <a:pt x="48014" y="931148"/>
                  </a:moveTo>
                  <a:lnTo>
                    <a:pt x="47169" y="930859"/>
                  </a:lnTo>
                  <a:lnTo>
                    <a:pt x="45855" y="929613"/>
                  </a:lnTo>
                  <a:lnTo>
                    <a:pt x="45538" y="928624"/>
                  </a:lnTo>
                  <a:lnTo>
                    <a:pt x="114370" y="575109"/>
                  </a:lnTo>
                  <a:lnTo>
                    <a:pt x="114454" y="574935"/>
                  </a:lnTo>
                  <a:lnTo>
                    <a:pt x="2253" y="196449"/>
                  </a:lnTo>
                  <a:lnTo>
                    <a:pt x="44" y="184258"/>
                  </a:lnTo>
                  <a:lnTo>
                    <a:pt x="0" y="183684"/>
                  </a:lnTo>
                  <a:lnTo>
                    <a:pt x="497" y="171432"/>
                  </a:lnTo>
                  <a:lnTo>
                    <a:pt x="27735" y="130609"/>
                  </a:lnTo>
                  <a:lnTo>
                    <a:pt x="1152244" y="164"/>
                  </a:lnTo>
                  <a:lnTo>
                    <a:pt x="1153893" y="0"/>
                  </a:lnTo>
                  <a:lnTo>
                    <a:pt x="1177635" y="1560"/>
                  </a:lnTo>
                  <a:lnTo>
                    <a:pt x="1181165" y="3034"/>
                  </a:lnTo>
                  <a:lnTo>
                    <a:pt x="1154139" y="5737"/>
                  </a:lnTo>
                  <a:lnTo>
                    <a:pt x="76727" y="125493"/>
                  </a:lnTo>
                  <a:lnTo>
                    <a:pt x="74187" y="126059"/>
                  </a:lnTo>
                  <a:lnTo>
                    <a:pt x="51561" y="128323"/>
                  </a:lnTo>
                  <a:lnTo>
                    <a:pt x="40543" y="130906"/>
                  </a:lnTo>
                  <a:lnTo>
                    <a:pt x="9107" y="161367"/>
                  </a:lnTo>
                  <a:lnTo>
                    <a:pt x="5770" y="183107"/>
                  </a:lnTo>
                  <a:lnTo>
                    <a:pt x="5774" y="183685"/>
                  </a:lnTo>
                  <a:lnTo>
                    <a:pt x="7792" y="194818"/>
                  </a:lnTo>
                  <a:lnTo>
                    <a:pt x="124117" y="587212"/>
                  </a:lnTo>
                  <a:lnTo>
                    <a:pt x="117772" y="587846"/>
                  </a:lnTo>
                  <a:lnTo>
                    <a:pt x="52251" y="924361"/>
                  </a:lnTo>
                  <a:lnTo>
                    <a:pt x="93983" y="920187"/>
                  </a:lnTo>
                  <a:lnTo>
                    <a:pt x="49109" y="931033"/>
                  </a:lnTo>
                  <a:lnTo>
                    <a:pt x="48014" y="931148"/>
                  </a:lnTo>
                  <a:close/>
                </a:path>
                <a:path w="1485900" h="1140460">
                  <a:moveTo>
                    <a:pt x="404421" y="1123107"/>
                  </a:moveTo>
                  <a:lnTo>
                    <a:pt x="372539" y="1126297"/>
                  </a:lnTo>
                  <a:lnTo>
                    <a:pt x="374147" y="1125950"/>
                  </a:lnTo>
                  <a:lnTo>
                    <a:pt x="375758" y="1125563"/>
                  </a:lnTo>
                  <a:lnTo>
                    <a:pt x="1442972" y="811019"/>
                  </a:lnTo>
                  <a:lnTo>
                    <a:pt x="1474289" y="785003"/>
                  </a:lnTo>
                  <a:lnTo>
                    <a:pt x="1479762" y="765000"/>
                  </a:lnTo>
                  <a:lnTo>
                    <a:pt x="1479315" y="754687"/>
                  </a:lnTo>
                  <a:lnTo>
                    <a:pt x="1222765" y="48478"/>
                  </a:lnTo>
                  <a:lnTo>
                    <a:pt x="1197246" y="16221"/>
                  </a:lnTo>
                  <a:lnTo>
                    <a:pt x="1157594" y="5526"/>
                  </a:lnTo>
                  <a:lnTo>
                    <a:pt x="1156525" y="5582"/>
                  </a:lnTo>
                  <a:lnTo>
                    <a:pt x="1155461" y="5605"/>
                  </a:lnTo>
                  <a:lnTo>
                    <a:pt x="1199042" y="10496"/>
                  </a:lnTo>
                  <a:lnTo>
                    <a:pt x="1228195" y="46511"/>
                  </a:lnTo>
                  <a:lnTo>
                    <a:pt x="1482156" y="742530"/>
                  </a:lnTo>
                  <a:lnTo>
                    <a:pt x="1485532" y="765338"/>
                  </a:lnTo>
                  <a:lnTo>
                    <a:pt x="1483662" y="776671"/>
                  </a:lnTo>
                  <a:lnTo>
                    <a:pt x="1455485" y="812099"/>
                  </a:lnTo>
                  <a:lnTo>
                    <a:pt x="1444607" y="816529"/>
                  </a:lnTo>
                  <a:lnTo>
                    <a:pt x="404421" y="1123107"/>
                  </a:lnTo>
                  <a:close/>
                </a:path>
                <a:path w="1485900" h="1140460">
                  <a:moveTo>
                    <a:pt x="382310" y="1129624"/>
                  </a:moveTo>
                  <a:lnTo>
                    <a:pt x="330644" y="1127502"/>
                  </a:lnTo>
                  <a:lnTo>
                    <a:pt x="300182" y="1102098"/>
                  </a:lnTo>
                  <a:lnTo>
                    <a:pt x="26748" y="193734"/>
                  </a:lnTo>
                  <a:lnTo>
                    <a:pt x="24484" y="181235"/>
                  </a:lnTo>
                  <a:lnTo>
                    <a:pt x="24992" y="168714"/>
                  </a:lnTo>
                  <a:lnTo>
                    <a:pt x="44680" y="132633"/>
                  </a:lnTo>
                  <a:lnTo>
                    <a:pt x="74187" y="126059"/>
                  </a:lnTo>
                  <a:lnTo>
                    <a:pt x="65505" y="127996"/>
                  </a:lnTo>
                  <a:lnTo>
                    <a:pt x="55236" y="132796"/>
                  </a:lnTo>
                  <a:lnTo>
                    <a:pt x="30705" y="169564"/>
                  </a:lnTo>
                  <a:lnTo>
                    <a:pt x="30254" y="180658"/>
                  </a:lnTo>
                  <a:lnTo>
                    <a:pt x="30317" y="181230"/>
                  </a:lnTo>
                  <a:lnTo>
                    <a:pt x="296891" y="1081630"/>
                  </a:lnTo>
                  <a:lnTo>
                    <a:pt x="326056" y="1118763"/>
                  </a:lnTo>
                  <a:lnTo>
                    <a:pt x="348261" y="1126837"/>
                  </a:lnTo>
                  <a:lnTo>
                    <a:pt x="372539" y="1126297"/>
                  </a:lnTo>
                  <a:lnTo>
                    <a:pt x="404421" y="1123107"/>
                  </a:lnTo>
                  <a:lnTo>
                    <a:pt x="382310" y="1129624"/>
                  </a:lnTo>
                  <a:close/>
                </a:path>
                <a:path w="1485900" h="1140460">
                  <a:moveTo>
                    <a:pt x="356836" y="1035032"/>
                  </a:moveTo>
                  <a:lnTo>
                    <a:pt x="355319" y="1035183"/>
                  </a:lnTo>
                  <a:lnTo>
                    <a:pt x="354020" y="1034348"/>
                  </a:lnTo>
                  <a:lnTo>
                    <a:pt x="104106" y="195255"/>
                  </a:lnTo>
                  <a:lnTo>
                    <a:pt x="104236" y="194381"/>
                  </a:lnTo>
                  <a:lnTo>
                    <a:pt x="105167" y="192967"/>
                  </a:lnTo>
                  <a:lnTo>
                    <a:pt x="105921" y="192499"/>
                  </a:lnTo>
                  <a:lnTo>
                    <a:pt x="1157308" y="62352"/>
                  </a:lnTo>
                  <a:lnTo>
                    <a:pt x="1158617" y="62125"/>
                  </a:lnTo>
                  <a:lnTo>
                    <a:pt x="1159922" y="62963"/>
                  </a:lnTo>
                  <a:lnTo>
                    <a:pt x="1161651" y="67745"/>
                  </a:lnTo>
                  <a:lnTo>
                    <a:pt x="1155728" y="68337"/>
                  </a:lnTo>
                  <a:lnTo>
                    <a:pt x="1142301" y="69999"/>
                  </a:lnTo>
                  <a:lnTo>
                    <a:pt x="1386552" y="743489"/>
                  </a:lnTo>
                  <a:lnTo>
                    <a:pt x="1405499" y="741593"/>
                  </a:lnTo>
                  <a:lnTo>
                    <a:pt x="1405531" y="741810"/>
                  </a:lnTo>
                  <a:lnTo>
                    <a:pt x="357161" y="1034956"/>
                  </a:lnTo>
                  <a:lnTo>
                    <a:pt x="356836" y="1035032"/>
                  </a:lnTo>
                  <a:close/>
                </a:path>
                <a:path w="1485900" h="1140460">
                  <a:moveTo>
                    <a:pt x="1405499" y="741593"/>
                  </a:moveTo>
                  <a:lnTo>
                    <a:pt x="1386552" y="743489"/>
                  </a:lnTo>
                  <a:lnTo>
                    <a:pt x="1398851" y="740078"/>
                  </a:lnTo>
                  <a:lnTo>
                    <a:pt x="1155728" y="68337"/>
                  </a:lnTo>
                  <a:lnTo>
                    <a:pt x="1161651" y="67745"/>
                  </a:lnTo>
                  <a:lnTo>
                    <a:pt x="1405473" y="741413"/>
                  </a:lnTo>
                  <a:lnTo>
                    <a:pt x="1405499" y="741593"/>
                  </a:lnTo>
                  <a:close/>
                </a:path>
                <a:path w="1485900" h="1140460">
                  <a:moveTo>
                    <a:pt x="2253" y="196452"/>
                  </a:moveTo>
                  <a:close/>
                </a:path>
                <a:path w="1485900" h="1140460">
                  <a:moveTo>
                    <a:pt x="1319564" y="406890"/>
                  </a:moveTo>
                  <a:lnTo>
                    <a:pt x="1287860" y="384615"/>
                  </a:lnTo>
                  <a:lnTo>
                    <a:pt x="1286317" y="377342"/>
                  </a:lnTo>
                  <a:lnTo>
                    <a:pt x="1287690" y="370102"/>
                  </a:lnTo>
                  <a:lnTo>
                    <a:pt x="1294995" y="360164"/>
                  </a:lnTo>
                  <a:lnTo>
                    <a:pt x="1299959" y="357330"/>
                  </a:lnTo>
                  <a:lnTo>
                    <a:pt x="1306822" y="356644"/>
                  </a:lnTo>
                  <a:lnTo>
                    <a:pt x="1308033" y="356662"/>
                  </a:lnTo>
                  <a:lnTo>
                    <a:pt x="1320856" y="361015"/>
                  </a:lnTo>
                  <a:lnTo>
                    <a:pt x="1302187" y="362883"/>
                  </a:lnTo>
                  <a:lnTo>
                    <a:pt x="1298672" y="364890"/>
                  </a:lnTo>
                  <a:lnTo>
                    <a:pt x="1293317" y="372174"/>
                  </a:lnTo>
                  <a:lnTo>
                    <a:pt x="1292307" y="377743"/>
                  </a:lnTo>
                  <a:lnTo>
                    <a:pt x="1293510" y="383424"/>
                  </a:lnTo>
                  <a:lnTo>
                    <a:pt x="1296517" y="391017"/>
                  </a:lnTo>
                  <a:lnTo>
                    <a:pt x="1301585" y="396962"/>
                  </a:lnTo>
                  <a:lnTo>
                    <a:pt x="1308015" y="400673"/>
                  </a:lnTo>
                  <a:lnTo>
                    <a:pt x="1315106" y="401561"/>
                  </a:lnTo>
                  <a:lnTo>
                    <a:pt x="1328994" y="400171"/>
                  </a:lnTo>
                  <a:lnTo>
                    <a:pt x="1327639" y="401693"/>
                  </a:lnTo>
                  <a:lnTo>
                    <a:pt x="1326861" y="402391"/>
                  </a:lnTo>
                  <a:lnTo>
                    <a:pt x="1323110" y="405407"/>
                  </a:lnTo>
                  <a:lnTo>
                    <a:pt x="1319564" y="406890"/>
                  </a:lnTo>
                  <a:close/>
                </a:path>
                <a:path w="1485900" h="1140460">
                  <a:moveTo>
                    <a:pt x="1328994" y="400171"/>
                  </a:moveTo>
                  <a:lnTo>
                    <a:pt x="1318550" y="401216"/>
                  </a:lnTo>
                  <a:lnTo>
                    <a:pt x="1321587" y="399619"/>
                  </a:lnTo>
                  <a:lnTo>
                    <a:pt x="1324275" y="396721"/>
                  </a:lnTo>
                  <a:lnTo>
                    <a:pt x="1328500" y="384018"/>
                  </a:lnTo>
                  <a:lnTo>
                    <a:pt x="1326541" y="374783"/>
                  </a:lnTo>
                  <a:lnTo>
                    <a:pt x="1307951" y="362306"/>
                  </a:lnTo>
                  <a:lnTo>
                    <a:pt x="1320856" y="361015"/>
                  </a:lnTo>
                  <a:lnTo>
                    <a:pt x="1334866" y="386199"/>
                  </a:lnTo>
                  <a:lnTo>
                    <a:pt x="1333746" y="392921"/>
                  </a:lnTo>
                  <a:lnTo>
                    <a:pt x="1329938" y="398926"/>
                  </a:lnTo>
                  <a:lnTo>
                    <a:pt x="1329251" y="399859"/>
                  </a:lnTo>
                  <a:lnTo>
                    <a:pt x="1328994" y="400171"/>
                  </a:lnTo>
                  <a:close/>
                </a:path>
                <a:path w="1485900" h="1140460">
                  <a:moveTo>
                    <a:pt x="209207" y="657643"/>
                  </a:moveTo>
                  <a:lnTo>
                    <a:pt x="207682" y="657796"/>
                  </a:lnTo>
                  <a:lnTo>
                    <a:pt x="206399" y="656996"/>
                  </a:lnTo>
                  <a:lnTo>
                    <a:pt x="176996" y="565867"/>
                  </a:lnTo>
                  <a:lnTo>
                    <a:pt x="177831" y="564247"/>
                  </a:lnTo>
                  <a:lnTo>
                    <a:pt x="180872" y="563279"/>
                  </a:lnTo>
                  <a:lnTo>
                    <a:pt x="182495" y="564105"/>
                  </a:lnTo>
                  <a:lnTo>
                    <a:pt x="211962" y="655431"/>
                  </a:lnTo>
                  <a:lnTo>
                    <a:pt x="211126" y="657051"/>
                  </a:lnTo>
                  <a:lnTo>
                    <a:pt x="209408" y="657600"/>
                  </a:lnTo>
                  <a:lnTo>
                    <a:pt x="209207" y="657643"/>
                  </a:lnTo>
                  <a:close/>
                </a:path>
                <a:path w="1485900" h="1140460">
                  <a:moveTo>
                    <a:pt x="93983" y="920187"/>
                  </a:moveTo>
                  <a:lnTo>
                    <a:pt x="52251" y="924361"/>
                  </a:lnTo>
                  <a:lnTo>
                    <a:pt x="206765" y="887014"/>
                  </a:lnTo>
                  <a:lnTo>
                    <a:pt x="117772" y="587846"/>
                  </a:lnTo>
                  <a:lnTo>
                    <a:pt x="124117" y="587212"/>
                  </a:lnTo>
                  <a:lnTo>
                    <a:pt x="214441" y="891899"/>
                  </a:lnTo>
                  <a:lnTo>
                    <a:pt x="208592" y="892484"/>
                  </a:lnTo>
                  <a:lnTo>
                    <a:pt x="93983" y="920187"/>
                  </a:lnTo>
                  <a:close/>
                </a:path>
                <a:path w="1485900" h="1140460">
                  <a:moveTo>
                    <a:pt x="341828" y="1140055"/>
                  </a:moveTo>
                  <a:lnTo>
                    <a:pt x="295786" y="1128647"/>
                  </a:lnTo>
                  <a:lnTo>
                    <a:pt x="267195" y="1090170"/>
                  </a:lnTo>
                  <a:lnTo>
                    <a:pt x="208592" y="892484"/>
                  </a:lnTo>
                  <a:lnTo>
                    <a:pt x="214441" y="891899"/>
                  </a:lnTo>
                  <a:lnTo>
                    <a:pt x="272734" y="1088537"/>
                  </a:lnTo>
                  <a:lnTo>
                    <a:pt x="284267" y="1110502"/>
                  </a:lnTo>
                  <a:lnTo>
                    <a:pt x="302566" y="1126066"/>
                  </a:lnTo>
                  <a:lnTo>
                    <a:pt x="325260" y="1133945"/>
                  </a:lnTo>
                  <a:lnTo>
                    <a:pt x="349977" y="1132859"/>
                  </a:lnTo>
                  <a:lnTo>
                    <a:pt x="382310" y="1129624"/>
                  </a:lnTo>
                  <a:lnTo>
                    <a:pt x="377560" y="1131024"/>
                  </a:lnTo>
                  <a:lnTo>
                    <a:pt x="374669" y="1131659"/>
                  </a:lnTo>
                  <a:lnTo>
                    <a:pt x="350515" y="1138777"/>
                  </a:lnTo>
                  <a:lnTo>
                    <a:pt x="346160" y="1139619"/>
                  </a:lnTo>
                  <a:lnTo>
                    <a:pt x="341828" y="114005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/>
            <p:cNvSpPr/>
            <p:nvPr/>
          </p:nvSpPr>
          <p:spPr>
            <a:xfrm>
              <a:off x="2740307" y="5391998"/>
              <a:ext cx="433885" cy="55774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9" name="object 149"/>
          <p:cNvSpPr txBox="1"/>
          <p:nvPr/>
        </p:nvSpPr>
        <p:spPr>
          <a:xfrm rot="20940000">
            <a:off x="2669715" y="5376397"/>
            <a:ext cx="424345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0"/>
              </a:lnSpc>
            </a:pPr>
            <a:r>
              <a:rPr dirty="0" sz="900" spc="-254" b="1">
                <a:latin typeface="Times New Roman"/>
                <a:cs typeface="Times New Roman"/>
              </a:rPr>
              <a:t>K</a:t>
            </a:r>
            <a:r>
              <a:rPr dirty="0" sz="900" spc="-105" b="1">
                <a:latin typeface="Times New Roman"/>
                <a:cs typeface="Times New Roman"/>
              </a:rPr>
              <a:t>E</a:t>
            </a:r>
            <a:r>
              <a:rPr dirty="0" sz="900" spc="-130" b="1">
                <a:latin typeface="Times New Roman"/>
                <a:cs typeface="Times New Roman"/>
              </a:rPr>
              <a:t>D</a:t>
            </a:r>
            <a:r>
              <a:rPr dirty="0" sz="900" b="1">
                <a:latin typeface="Times New Roman"/>
                <a:cs typeface="Times New Roman"/>
              </a:rPr>
              <a:t>İ</a:t>
            </a:r>
            <a:r>
              <a:rPr dirty="0" sz="900" spc="-225" b="1">
                <a:latin typeface="Times New Roman"/>
                <a:cs typeface="Times New Roman"/>
              </a:rPr>
              <a:t>L</a:t>
            </a:r>
            <a:r>
              <a:rPr dirty="0" sz="900" spc="-105" b="1">
                <a:latin typeface="Times New Roman"/>
                <a:cs typeface="Times New Roman"/>
              </a:rPr>
              <a:t>E</a:t>
            </a:r>
            <a:r>
              <a:rPr dirty="0" sz="900" spc="-200" b="1">
                <a:latin typeface="Times New Roman"/>
                <a:cs typeface="Times New Roman"/>
              </a:rPr>
              <a:t>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 rot="20940000">
            <a:off x="2558717" y="5534403"/>
            <a:ext cx="709249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0"/>
              </a:lnSpc>
            </a:pPr>
            <a:r>
              <a:rPr dirty="0" sz="900" spc="-125" b="1">
                <a:latin typeface="Times New Roman"/>
                <a:cs typeface="Times New Roman"/>
              </a:rPr>
              <a:t>ÜNİVERSİTED</a:t>
            </a:r>
            <a:r>
              <a:rPr dirty="0" baseline="3086" sz="1350" spc="-187" b="1">
                <a:latin typeface="Times New Roman"/>
                <a:cs typeface="Times New Roman"/>
              </a:rPr>
              <a:t>E</a:t>
            </a:r>
            <a:endParaRPr baseline="3086" sz="135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 rot="20940000">
            <a:off x="2592340" y="5692405"/>
            <a:ext cx="705490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0"/>
              </a:lnSpc>
            </a:pPr>
            <a:r>
              <a:rPr dirty="0" sz="900" spc="-155" b="1">
                <a:latin typeface="Times New Roman"/>
                <a:cs typeface="Times New Roman"/>
              </a:rPr>
              <a:t>HANGİ</a:t>
            </a:r>
            <a:r>
              <a:rPr dirty="0" sz="900" spc="-135" b="1">
                <a:latin typeface="Times New Roman"/>
                <a:cs typeface="Times New Roman"/>
              </a:rPr>
              <a:t> </a:t>
            </a:r>
            <a:r>
              <a:rPr dirty="0" sz="900" spc="-190" b="1">
                <a:latin typeface="Times New Roman"/>
                <a:cs typeface="Times New Roman"/>
              </a:rPr>
              <a:t>BÖLÜM</a:t>
            </a:r>
            <a:r>
              <a:rPr dirty="0" baseline="3086" sz="1350" spc="-284" b="1">
                <a:latin typeface="Times New Roman"/>
                <a:cs typeface="Times New Roman"/>
              </a:rPr>
              <a:t>E</a:t>
            </a:r>
            <a:endParaRPr baseline="3086" sz="135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 rot="20940000">
            <a:off x="2797735" y="5850409"/>
            <a:ext cx="357642" cy="1155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0"/>
              </a:lnSpc>
            </a:pPr>
            <a:r>
              <a:rPr dirty="0" sz="900" spc="-250" b="1">
                <a:latin typeface="Times New Roman"/>
                <a:cs typeface="Times New Roman"/>
              </a:rPr>
              <a:t>G</a:t>
            </a:r>
            <a:r>
              <a:rPr dirty="0" sz="900" b="1">
                <a:latin typeface="Times New Roman"/>
                <a:cs typeface="Times New Roman"/>
              </a:rPr>
              <a:t>İ</a:t>
            </a:r>
            <a:r>
              <a:rPr dirty="0" sz="900" spc="-130" b="1">
                <a:latin typeface="Times New Roman"/>
                <a:cs typeface="Times New Roman"/>
              </a:rPr>
              <a:t>D</a:t>
            </a:r>
            <a:r>
              <a:rPr dirty="0" sz="900" spc="-105" b="1">
                <a:latin typeface="Times New Roman"/>
                <a:cs typeface="Times New Roman"/>
              </a:rPr>
              <a:t>E</a:t>
            </a:r>
            <a:r>
              <a:rPr dirty="0" sz="900" spc="-210" b="1">
                <a:latin typeface="Times New Roman"/>
                <a:cs typeface="Times New Roman"/>
              </a:rPr>
              <a:t>R</a:t>
            </a:r>
            <a:r>
              <a:rPr dirty="0" sz="900" spc="-110" b="1">
                <a:latin typeface="Times New Roman"/>
                <a:cs typeface="Times New Roman"/>
              </a:rPr>
              <a:t>?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53" name="object 153"/>
          <p:cNvGrpSpPr/>
          <p:nvPr/>
        </p:nvGrpSpPr>
        <p:grpSpPr>
          <a:xfrm>
            <a:off x="5855007" y="6249721"/>
            <a:ext cx="1473835" cy="1083945"/>
            <a:chOff x="5855007" y="6249721"/>
            <a:chExt cx="1473835" cy="1083945"/>
          </a:xfrm>
        </p:grpSpPr>
        <p:sp>
          <p:nvSpPr>
            <p:cNvPr id="154" name="object 154"/>
            <p:cNvSpPr/>
            <p:nvPr/>
          </p:nvSpPr>
          <p:spPr>
            <a:xfrm>
              <a:off x="5858497" y="6252660"/>
              <a:ext cx="1467171" cy="1077443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/>
            <p:cNvSpPr/>
            <p:nvPr/>
          </p:nvSpPr>
          <p:spPr>
            <a:xfrm>
              <a:off x="5855007" y="6249721"/>
              <a:ext cx="1473835" cy="1083945"/>
            </a:xfrm>
            <a:custGeom>
              <a:avLst/>
              <a:gdLst/>
              <a:ahLst/>
              <a:cxnLst/>
              <a:rect l="l" t="t" r="r" b="b"/>
              <a:pathLst>
                <a:path w="1473834" h="1083945">
                  <a:moveTo>
                    <a:pt x="1471804" y="813383"/>
                  </a:moveTo>
                  <a:lnTo>
                    <a:pt x="1472589" y="812920"/>
                  </a:lnTo>
                  <a:lnTo>
                    <a:pt x="1473649" y="811400"/>
                  </a:lnTo>
                  <a:lnTo>
                    <a:pt x="1473766" y="810340"/>
                  </a:lnTo>
                  <a:lnTo>
                    <a:pt x="1333337" y="468388"/>
                  </a:lnTo>
                  <a:lnTo>
                    <a:pt x="1333218" y="468231"/>
                  </a:lnTo>
                  <a:lnTo>
                    <a:pt x="1368618" y="64448"/>
                  </a:lnTo>
                  <a:lnTo>
                    <a:pt x="1359631" y="27358"/>
                  </a:lnTo>
                  <a:lnTo>
                    <a:pt x="1329811" y="3328"/>
                  </a:lnTo>
                  <a:lnTo>
                    <a:pt x="1304326" y="0"/>
                  </a:lnTo>
                  <a:lnTo>
                    <a:pt x="178158" y="100067"/>
                  </a:lnTo>
                  <a:lnTo>
                    <a:pt x="154675" y="106471"/>
                  </a:lnTo>
                  <a:lnTo>
                    <a:pt x="151447" y="108670"/>
                  </a:lnTo>
                  <a:lnTo>
                    <a:pt x="178999" y="105914"/>
                  </a:lnTo>
                  <a:lnTo>
                    <a:pt x="1279822" y="8107"/>
                  </a:lnTo>
                  <a:lnTo>
                    <a:pt x="1282475" y="8162"/>
                  </a:lnTo>
                  <a:lnTo>
                    <a:pt x="1305541" y="5855"/>
                  </a:lnTo>
                  <a:lnTo>
                    <a:pt x="1317074" y="6223"/>
                  </a:lnTo>
                  <a:lnTo>
                    <a:pt x="1354659" y="30518"/>
                  </a:lnTo>
                  <a:lnTo>
                    <a:pt x="1362753" y="63929"/>
                  </a:lnTo>
                  <a:lnTo>
                    <a:pt x="1326052" y="482548"/>
                  </a:lnTo>
                  <a:lnTo>
                    <a:pt x="1332520" y="481902"/>
                  </a:lnTo>
                  <a:lnTo>
                    <a:pt x="1466194" y="807409"/>
                  </a:lnTo>
                  <a:lnTo>
                    <a:pt x="1423650" y="811664"/>
                  </a:lnTo>
                  <a:lnTo>
                    <a:pt x="1470686" y="813489"/>
                  </a:lnTo>
                  <a:lnTo>
                    <a:pt x="1471804" y="813383"/>
                  </a:lnTo>
                  <a:close/>
                </a:path>
                <a:path w="1473834" h="1083945">
                  <a:moveTo>
                    <a:pt x="1154588" y="1078876"/>
                  </a:moveTo>
                  <a:lnTo>
                    <a:pt x="1187091" y="1075624"/>
                  </a:lnTo>
                  <a:lnTo>
                    <a:pt x="1185414" y="1075602"/>
                  </a:lnTo>
                  <a:lnTo>
                    <a:pt x="1183726" y="1075538"/>
                  </a:lnTo>
                  <a:lnTo>
                    <a:pt x="53613" y="975175"/>
                  </a:lnTo>
                  <a:lnTo>
                    <a:pt x="17048" y="955331"/>
                  </a:lnTo>
                  <a:lnTo>
                    <a:pt x="5882" y="925829"/>
                  </a:lnTo>
                  <a:lnTo>
                    <a:pt x="6404" y="915048"/>
                  </a:lnTo>
                  <a:lnTo>
                    <a:pt x="119091" y="162853"/>
                  </a:lnTo>
                  <a:lnTo>
                    <a:pt x="138052" y="125206"/>
                  </a:lnTo>
                  <a:lnTo>
                    <a:pt x="175504" y="106402"/>
                  </a:lnTo>
                  <a:lnTo>
                    <a:pt x="176584" y="106241"/>
                  </a:lnTo>
                  <a:lnTo>
                    <a:pt x="177652" y="106049"/>
                  </a:lnTo>
                  <a:lnTo>
                    <a:pt x="135097" y="119807"/>
                  </a:lnTo>
                  <a:lnTo>
                    <a:pt x="113267" y="161973"/>
                  </a:lnTo>
                  <a:lnTo>
                    <a:pt x="579" y="914165"/>
                  </a:lnTo>
                  <a:lnTo>
                    <a:pt x="0" y="926161"/>
                  </a:lnTo>
                  <a:lnTo>
                    <a:pt x="1829" y="937811"/>
                  </a:lnTo>
                  <a:lnTo>
                    <a:pt x="30461" y="974277"/>
                  </a:lnTo>
                  <a:lnTo>
                    <a:pt x="53096" y="981053"/>
                  </a:lnTo>
                  <a:lnTo>
                    <a:pt x="1154588" y="1078876"/>
                  </a:lnTo>
                  <a:close/>
                </a:path>
                <a:path w="1473834" h="1083945">
                  <a:moveTo>
                    <a:pt x="1178003" y="1080955"/>
                  </a:moveTo>
                  <a:lnTo>
                    <a:pt x="1229196" y="1068347"/>
                  </a:lnTo>
                  <a:lnTo>
                    <a:pt x="1254485" y="1036597"/>
                  </a:lnTo>
                  <a:lnTo>
                    <a:pt x="1343592" y="66679"/>
                  </a:lnTo>
                  <a:lnTo>
                    <a:pt x="1343321" y="53637"/>
                  </a:lnTo>
                  <a:lnTo>
                    <a:pt x="1326458" y="19408"/>
                  </a:lnTo>
                  <a:lnTo>
                    <a:pt x="1305541" y="5855"/>
                  </a:lnTo>
                  <a:lnTo>
                    <a:pt x="1282475" y="8162"/>
                  </a:lnTo>
                  <a:lnTo>
                    <a:pt x="1291542" y="8353"/>
                  </a:lnTo>
                  <a:lnTo>
                    <a:pt x="1302776" y="11104"/>
                  </a:lnTo>
                  <a:lnTo>
                    <a:pt x="1334740" y="43147"/>
                  </a:lnTo>
                  <a:lnTo>
                    <a:pt x="1337726" y="66154"/>
                  </a:lnTo>
                  <a:lnTo>
                    <a:pt x="1253625" y="1015324"/>
                  </a:lnTo>
                  <a:lnTo>
                    <a:pt x="1232010" y="1058618"/>
                  </a:lnTo>
                  <a:lnTo>
                    <a:pt x="1187091" y="1075624"/>
                  </a:lnTo>
                  <a:lnTo>
                    <a:pt x="1154588" y="1078876"/>
                  </a:lnTo>
                  <a:lnTo>
                    <a:pt x="1178003" y="1080955"/>
                  </a:lnTo>
                  <a:close/>
                </a:path>
                <a:path w="1473834" h="1083945">
                  <a:moveTo>
                    <a:pt x="1184284" y="980561"/>
                  </a:moveTo>
                  <a:lnTo>
                    <a:pt x="1185831" y="980406"/>
                  </a:lnTo>
                  <a:lnTo>
                    <a:pt x="1186959" y="979301"/>
                  </a:lnTo>
                  <a:lnTo>
                    <a:pt x="1266604" y="83890"/>
                  </a:lnTo>
                  <a:lnTo>
                    <a:pt x="1266297" y="83036"/>
                  </a:lnTo>
                  <a:lnTo>
                    <a:pt x="1265080" y="81801"/>
                  </a:lnTo>
                  <a:lnTo>
                    <a:pt x="1264232" y="81483"/>
                  </a:lnTo>
                  <a:lnTo>
                    <a:pt x="187307" y="163553"/>
                  </a:lnTo>
                  <a:lnTo>
                    <a:pt x="185953" y="163590"/>
                  </a:lnTo>
                  <a:lnTo>
                    <a:pt x="184819" y="164698"/>
                  </a:lnTo>
                  <a:lnTo>
                    <a:pt x="184061" y="169863"/>
                  </a:lnTo>
                  <a:lnTo>
                    <a:pt x="190100" y="169259"/>
                  </a:lnTo>
                  <a:lnTo>
                    <a:pt x="203852" y="168211"/>
                  </a:lnTo>
                  <a:lnTo>
                    <a:pt x="96301" y="895753"/>
                  </a:lnTo>
                  <a:lnTo>
                    <a:pt x="76985" y="897685"/>
                  </a:lnTo>
                  <a:lnTo>
                    <a:pt x="76997" y="897910"/>
                  </a:lnTo>
                  <a:lnTo>
                    <a:pt x="1183944" y="980550"/>
                  </a:lnTo>
                  <a:lnTo>
                    <a:pt x="1184284" y="980561"/>
                  </a:lnTo>
                  <a:close/>
                </a:path>
                <a:path w="1473834" h="1083945">
                  <a:moveTo>
                    <a:pt x="76985" y="897685"/>
                  </a:moveTo>
                  <a:lnTo>
                    <a:pt x="96301" y="895753"/>
                  </a:lnTo>
                  <a:lnTo>
                    <a:pt x="83321" y="894813"/>
                  </a:lnTo>
                  <a:lnTo>
                    <a:pt x="190100" y="169259"/>
                  </a:lnTo>
                  <a:lnTo>
                    <a:pt x="184061" y="169863"/>
                  </a:lnTo>
                  <a:lnTo>
                    <a:pt x="76974" y="897499"/>
                  </a:lnTo>
                  <a:lnTo>
                    <a:pt x="76985" y="897685"/>
                  </a:lnTo>
                  <a:close/>
                </a:path>
                <a:path w="1473834" h="1083945">
                  <a:moveTo>
                    <a:pt x="1368618" y="64451"/>
                  </a:moveTo>
                  <a:close/>
                </a:path>
                <a:path w="1473834" h="1083945">
                  <a:moveTo>
                    <a:pt x="95013" y="543304"/>
                  </a:moveTo>
                  <a:lnTo>
                    <a:pt x="122177" y="514454"/>
                  </a:lnTo>
                  <a:lnTo>
                    <a:pt x="122245" y="506819"/>
                  </a:lnTo>
                  <a:lnTo>
                    <a:pt x="119405" y="499808"/>
                  </a:lnTo>
                  <a:lnTo>
                    <a:pt x="110092" y="491283"/>
                  </a:lnTo>
                  <a:lnTo>
                    <a:pt x="104558" y="489437"/>
                  </a:lnTo>
                  <a:lnTo>
                    <a:pt x="97561" y="490137"/>
                  </a:lnTo>
                  <a:lnTo>
                    <a:pt x="84424" y="497382"/>
                  </a:lnTo>
                  <a:lnTo>
                    <a:pt x="103457" y="495478"/>
                  </a:lnTo>
                  <a:lnTo>
                    <a:pt x="107375" y="496786"/>
                  </a:lnTo>
                  <a:lnTo>
                    <a:pt x="114202" y="503035"/>
                  </a:lnTo>
                  <a:lnTo>
                    <a:pt x="116341" y="508436"/>
                  </a:lnTo>
                  <a:lnTo>
                    <a:pt x="116290" y="514399"/>
                  </a:lnTo>
                  <a:lnTo>
                    <a:pt x="84229" y="538452"/>
                  </a:lnTo>
                  <a:lnTo>
                    <a:pt x="85891" y="539709"/>
                  </a:lnTo>
                  <a:lnTo>
                    <a:pt x="86809" y="540254"/>
                  </a:lnTo>
                  <a:lnTo>
                    <a:pt x="91169" y="542530"/>
                  </a:lnTo>
                  <a:lnTo>
                    <a:pt x="95013" y="543304"/>
                  </a:lnTo>
                  <a:close/>
                </a:path>
                <a:path w="1473834" h="1083945">
                  <a:moveTo>
                    <a:pt x="84229" y="538452"/>
                  </a:moveTo>
                  <a:lnTo>
                    <a:pt x="94876" y="537387"/>
                  </a:lnTo>
                  <a:lnTo>
                    <a:pt x="91518" y="536395"/>
                  </a:lnTo>
                  <a:lnTo>
                    <a:pt x="88245" y="534022"/>
                  </a:lnTo>
                  <a:lnTo>
                    <a:pt x="81449" y="522089"/>
                  </a:lnTo>
                  <a:lnTo>
                    <a:pt x="81533" y="512394"/>
                  </a:lnTo>
                  <a:lnTo>
                    <a:pt x="97580" y="496066"/>
                  </a:lnTo>
                  <a:lnTo>
                    <a:pt x="84424" y="497382"/>
                  </a:lnTo>
                  <a:lnTo>
                    <a:pt x="75530" y="525575"/>
                  </a:lnTo>
                  <a:lnTo>
                    <a:pt x="78011" y="532115"/>
                  </a:lnTo>
                  <a:lnTo>
                    <a:pt x="83033" y="537389"/>
                  </a:lnTo>
                  <a:lnTo>
                    <a:pt x="83909" y="538189"/>
                  </a:lnTo>
                  <a:lnTo>
                    <a:pt x="84229" y="538452"/>
                  </a:lnTo>
                  <a:close/>
                </a:path>
                <a:path w="1473834" h="1083945">
                  <a:moveTo>
                    <a:pt x="1255304" y="570702"/>
                  </a:moveTo>
                  <a:lnTo>
                    <a:pt x="1256859" y="570546"/>
                  </a:lnTo>
                  <a:lnTo>
                    <a:pt x="1257979" y="569482"/>
                  </a:lnTo>
                  <a:lnTo>
                    <a:pt x="1268889" y="471777"/>
                  </a:lnTo>
                  <a:lnTo>
                    <a:pt x="1267726" y="470315"/>
                  </a:lnTo>
                  <a:lnTo>
                    <a:pt x="1264491" y="469957"/>
                  </a:lnTo>
                  <a:lnTo>
                    <a:pt x="1263037" y="471118"/>
                  </a:lnTo>
                  <a:lnTo>
                    <a:pt x="1252104" y="569033"/>
                  </a:lnTo>
                  <a:lnTo>
                    <a:pt x="1253267" y="570495"/>
                  </a:lnTo>
                  <a:lnTo>
                    <a:pt x="1255095" y="570699"/>
                  </a:lnTo>
                  <a:lnTo>
                    <a:pt x="1255304" y="570702"/>
                  </a:lnTo>
                  <a:close/>
                </a:path>
                <a:path w="1473834" h="1083945">
                  <a:moveTo>
                    <a:pt x="1423650" y="811664"/>
                  </a:moveTo>
                  <a:lnTo>
                    <a:pt x="1466194" y="807409"/>
                  </a:lnTo>
                  <a:lnTo>
                    <a:pt x="1304234" y="801126"/>
                  </a:lnTo>
                  <a:lnTo>
                    <a:pt x="1332520" y="481902"/>
                  </a:lnTo>
                  <a:lnTo>
                    <a:pt x="1326052" y="482548"/>
                  </a:lnTo>
                  <a:lnTo>
                    <a:pt x="1297554" y="807601"/>
                  </a:lnTo>
                  <a:lnTo>
                    <a:pt x="1303517" y="807004"/>
                  </a:lnTo>
                  <a:lnTo>
                    <a:pt x="1423650" y="811664"/>
                  </a:lnTo>
                  <a:close/>
                </a:path>
                <a:path w="1473834" h="1083945">
                  <a:moveTo>
                    <a:pt x="1220566" y="1083251"/>
                  </a:moveTo>
                  <a:lnTo>
                    <a:pt x="1264259" y="1062435"/>
                  </a:lnTo>
                  <a:lnTo>
                    <a:pt x="1285028" y="1017902"/>
                  </a:lnTo>
                  <a:lnTo>
                    <a:pt x="1303517" y="807004"/>
                  </a:lnTo>
                  <a:lnTo>
                    <a:pt x="1297554" y="807601"/>
                  </a:lnTo>
                  <a:lnTo>
                    <a:pt x="1279163" y="1017382"/>
                  </a:lnTo>
                  <a:lnTo>
                    <a:pt x="1272091" y="1041832"/>
                  </a:lnTo>
                  <a:lnTo>
                    <a:pt x="1256961" y="1061210"/>
                  </a:lnTo>
                  <a:lnTo>
                    <a:pt x="1235882" y="1073742"/>
                  </a:lnTo>
                  <a:lnTo>
                    <a:pt x="1210965" y="1077658"/>
                  </a:lnTo>
                  <a:lnTo>
                    <a:pt x="1178003" y="1080955"/>
                  </a:lnTo>
                  <a:lnTo>
                    <a:pt x="1183032" y="1081402"/>
                  </a:lnTo>
                  <a:lnTo>
                    <a:pt x="1186050" y="1081454"/>
                  </a:lnTo>
                  <a:lnTo>
                    <a:pt x="1211627" y="1083725"/>
                  </a:lnTo>
                  <a:lnTo>
                    <a:pt x="1216149" y="1083690"/>
                  </a:lnTo>
                  <a:lnTo>
                    <a:pt x="1220566" y="108325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/>
            <p:cNvSpPr/>
            <p:nvPr/>
          </p:nvSpPr>
          <p:spPr>
            <a:xfrm>
              <a:off x="6249455" y="6534359"/>
              <a:ext cx="545394" cy="474989"/>
            </a:xfrm>
            <a:prstGeom prst="rect">
              <a:avLst/>
            </a:prstGeom>
            <a:blipFill>
              <a:blip r:embed="rId4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7" name="object 157"/>
          <p:cNvSpPr txBox="1"/>
          <p:nvPr/>
        </p:nvSpPr>
        <p:spPr>
          <a:xfrm rot="20940000">
            <a:off x="3748909" y="6537473"/>
            <a:ext cx="927265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sz="900" spc="-195" b="1">
                <a:latin typeface="Times New Roman"/>
                <a:cs typeface="Times New Roman"/>
              </a:rPr>
              <a:t>ÇOCUKLARIN</a:t>
            </a:r>
            <a:r>
              <a:rPr dirty="0" sz="900" spc="-175" b="1">
                <a:latin typeface="Times New Roman"/>
                <a:cs typeface="Times New Roman"/>
              </a:rPr>
              <a:t> </a:t>
            </a:r>
            <a:r>
              <a:rPr dirty="0" baseline="3086" sz="1350" spc="-225" b="1">
                <a:latin typeface="Times New Roman"/>
                <a:cs typeface="Times New Roman"/>
              </a:rPr>
              <a:t>YUVASI</a:t>
            </a:r>
            <a:endParaRPr baseline="3086" sz="1350">
              <a:latin typeface="Times New Roman"/>
              <a:cs typeface="Times New Roman"/>
            </a:endParaRPr>
          </a:p>
        </p:txBody>
      </p:sp>
      <p:sp>
        <p:nvSpPr>
          <p:cNvPr id="158" name="object 158"/>
          <p:cNvSpPr txBox="1"/>
          <p:nvPr/>
        </p:nvSpPr>
        <p:spPr>
          <a:xfrm rot="20940000">
            <a:off x="3891094" y="6694494"/>
            <a:ext cx="706013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sz="900" spc="-125" b="1">
                <a:latin typeface="Times New Roman"/>
                <a:cs typeface="Times New Roman"/>
              </a:rPr>
              <a:t>BİLGİ</a:t>
            </a:r>
            <a:r>
              <a:rPr dirty="0" sz="900" spc="-60" b="1">
                <a:latin typeface="Times New Roman"/>
                <a:cs typeface="Times New Roman"/>
              </a:rPr>
              <a:t> </a:t>
            </a:r>
            <a:r>
              <a:rPr dirty="0" sz="900" spc="-200" b="1">
                <a:latin typeface="Times New Roman"/>
                <a:cs typeface="Times New Roman"/>
              </a:rPr>
              <a:t>DOLUD</a:t>
            </a:r>
            <a:r>
              <a:rPr dirty="0" baseline="3086" sz="1350" spc="-300" b="1">
                <a:latin typeface="Times New Roman"/>
                <a:cs typeface="Times New Roman"/>
              </a:rPr>
              <a:t>UR</a:t>
            </a:r>
            <a:endParaRPr baseline="3086" sz="1350">
              <a:latin typeface="Times New Roman"/>
              <a:cs typeface="Times New Roman"/>
            </a:endParaRPr>
          </a:p>
        </p:txBody>
      </p:sp>
      <p:sp>
        <p:nvSpPr>
          <p:cNvPr id="159" name="object 159"/>
          <p:cNvSpPr txBox="1"/>
          <p:nvPr/>
        </p:nvSpPr>
        <p:spPr>
          <a:xfrm rot="20940000">
            <a:off x="4113547" y="6851526"/>
            <a:ext cx="323374" cy="1149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05"/>
              </a:lnSpc>
            </a:pPr>
            <a:r>
              <a:rPr dirty="0" sz="900" spc="-254" b="1">
                <a:latin typeface="Times New Roman"/>
                <a:cs typeface="Times New Roman"/>
              </a:rPr>
              <a:t>O</a:t>
            </a:r>
            <a:r>
              <a:rPr dirty="0" sz="900" spc="-210" b="1">
                <a:latin typeface="Times New Roman"/>
                <a:cs typeface="Times New Roman"/>
              </a:rPr>
              <a:t>R</a:t>
            </a:r>
            <a:r>
              <a:rPr dirty="0" sz="900" spc="-200" b="1">
                <a:latin typeface="Times New Roman"/>
                <a:cs typeface="Times New Roman"/>
              </a:rPr>
              <a:t>A</a:t>
            </a:r>
            <a:r>
              <a:rPr dirty="0" sz="900" spc="-65" b="1">
                <a:latin typeface="Times New Roman"/>
                <a:cs typeface="Times New Roman"/>
              </a:rPr>
              <a:t>S</a:t>
            </a:r>
            <a:r>
              <a:rPr dirty="0" sz="900" spc="5" b="1">
                <a:latin typeface="Times New Roman"/>
                <a:cs typeface="Times New Roman"/>
              </a:rPr>
              <a:t>I</a:t>
            </a:r>
            <a:r>
              <a:rPr dirty="0" sz="900" spc="-110" b="1">
                <a:latin typeface="Times New Roman"/>
                <a:cs typeface="Times New Roman"/>
              </a:rPr>
              <a:t>!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0" name="object 160"/>
          <p:cNvSpPr txBox="1"/>
          <p:nvPr/>
        </p:nvSpPr>
        <p:spPr>
          <a:xfrm rot="60000">
            <a:off x="6052421" y="6646359"/>
            <a:ext cx="948295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baseline="3086" sz="1350" spc="-217" b="1">
                <a:latin typeface="Times New Roman"/>
                <a:cs typeface="Times New Roman"/>
              </a:rPr>
              <a:t>İÇECEKLERİN</a:t>
            </a:r>
            <a:r>
              <a:rPr dirty="0" baseline="3086" sz="1350" spc="-179" b="1">
                <a:latin typeface="Times New Roman"/>
                <a:cs typeface="Times New Roman"/>
              </a:rPr>
              <a:t> </a:t>
            </a:r>
            <a:r>
              <a:rPr dirty="0" sz="900" spc="-130" b="1">
                <a:latin typeface="Times New Roman"/>
                <a:cs typeface="Times New Roman"/>
              </a:rPr>
              <a:t>ATASI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1" name="object 161"/>
          <p:cNvSpPr txBox="1"/>
          <p:nvPr/>
        </p:nvSpPr>
        <p:spPr>
          <a:xfrm rot="60000">
            <a:off x="6309785" y="6808753"/>
            <a:ext cx="424083" cy="1162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15"/>
              </a:lnSpc>
            </a:pPr>
            <a:r>
              <a:rPr dirty="0" baseline="3086" sz="1350" spc="-382" b="1">
                <a:latin typeface="Times New Roman"/>
                <a:cs typeface="Times New Roman"/>
              </a:rPr>
              <a:t>K</a:t>
            </a:r>
            <a:r>
              <a:rPr dirty="0" sz="900" b="1">
                <a:latin typeface="Times New Roman"/>
                <a:cs typeface="Times New Roman"/>
              </a:rPr>
              <a:t>İ</a:t>
            </a:r>
            <a:r>
              <a:rPr dirty="0" sz="900" spc="-200" b="1">
                <a:latin typeface="Times New Roman"/>
                <a:cs typeface="Times New Roman"/>
              </a:rPr>
              <a:t>M</a:t>
            </a:r>
            <a:r>
              <a:rPr dirty="0" sz="900" spc="-130" b="1">
                <a:latin typeface="Times New Roman"/>
                <a:cs typeface="Times New Roman"/>
              </a:rPr>
              <a:t>D</a:t>
            </a:r>
            <a:r>
              <a:rPr dirty="0" sz="900" b="1">
                <a:latin typeface="Times New Roman"/>
                <a:cs typeface="Times New Roman"/>
              </a:rPr>
              <a:t>İ</a:t>
            </a:r>
            <a:r>
              <a:rPr dirty="0" sz="900" spc="-210" b="1">
                <a:latin typeface="Times New Roman"/>
                <a:cs typeface="Times New Roman"/>
              </a:rPr>
              <a:t>R</a:t>
            </a:r>
            <a:r>
              <a:rPr dirty="0" sz="900" spc="-110" b="1">
                <a:latin typeface="Times New Roman"/>
                <a:cs typeface="Times New Roman"/>
              </a:rPr>
              <a:t>?</a:t>
            </a:r>
            <a:endParaRPr sz="900">
              <a:latin typeface="Times New Roman"/>
              <a:cs typeface="Times New Roman"/>
            </a:endParaRPr>
          </a:p>
        </p:txBody>
      </p:sp>
      <p:grpSp>
        <p:nvGrpSpPr>
          <p:cNvPr id="162" name="object 162"/>
          <p:cNvGrpSpPr/>
          <p:nvPr/>
        </p:nvGrpSpPr>
        <p:grpSpPr>
          <a:xfrm>
            <a:off x="460439" y="6727503"/>
            <a:ext cx="1413510" cy="730885"/>
            <a:chOff x="460439" y="6727503"/>
            <a:chExt cx="1413510" cy="730885"/>
          </a:xfrm>
        </p:grpSpPr>
        <p:sp>
          <p:nvSpPr>
            <p:cNvPr id="163" name="object 163"/>
            <p:cNvSpPr/>
            <p:nvPr/>
          </p:nvSpPr>
          <p:spPr>
            <a:xfrm>
              <a:off x="1582693" y="6727503"/>
              <a:ext cx="291465" cy="368300"/>
            </a:xfrm>
            <a:custGeom>
              <a:avLst/>
              <a:gdLst/>
              <a:ahLst/>
              <a:cxnLst/>
              <a:rect l="l" t="t" r="r" b="b"/>
              <a:pathLst>
                <a:path w="291464" h="368300">
                  <a:moveTo>
                    <a:pt x="73001" y="358432"/>
                  </a:moveTo>
                  <a:lnTo>
                    <a:pt x="104655" y="319660"/>
                  </a:lnTo>
                  <a:lnTo>
                    <a:pt x="106952" y="320514"/>
                  </a:lnTo>
                  <a:lnTo>
                    <a:pt x="109701" y="321824"/>
                  </a:lnTo>
                  <a:lnTo>
                    <a:pt x="112646" y="322629"/>
                  </a:lnTo>
                  <a:lnTo>
                    <a:pt x="137839" y="352576"/>
                  </a:lnTo>
                  <a:lnTo>
                    <a:pt x="138352" y="357263"/>
                  </a:lnTo>
                  <a:lnTo>
                    <a:pt x="138005" y="362047"/>
                  </a:lnTo>
                  <a:lnTo>
                    <a:pt x="138081" y="368066"/>
                  </a:lnTo>
                  <a:lnTo>
                    <a:pt x="133492" y="367520"/>
                  </a:lnTo>
                  <a:lnTo>
                    <a:pt x="130181" y="367217"/>
                  </a:lnTo>
                  <a:lnTo>
                    <a:pt x="73001" y="358432"/>
                  </a:lnTo>
                  <a:close/>
                </a:path>
                <a:path w="291464" h="368300">
                  <a:moveTo>
                    <a:pt x="264248" y="2363"/>
                  </a:moveTo>
                  <a:lnTo>
                    <a:pt x="289817" y="38884"/>
                  </a:lnTo>
                  <a:lnTo>
                    <a:pt x="291239" y="49873"/>
                  </a:lnTo>
                  <a:lnTo>
                    <a:pt x="290966" y="85215"/>
                  </a:lnTo>
                  <a:lnTo>
                    <a:pt x="276944" y="153358"/>
                  </a:lnTo>
                  <a:lnTo>
                    <a:pt x="245989" y="217675"/>
                  </a:lnTo>
                  <a:lnTo>
                    <a:pt x="198066" y="268945"/>
                  </a:lnTo>
                  <a:lnTo>
                    <a:pt x="152209" y="296386"/>
                  </a:lnTo>
                  <a:lnTo>
                    <a:pt x="104655" y="319660"/>
                  </a:lnTo>
                  <a:lnTo>
                    <a:pt x="73001" y="358432"/>
                  </a:lnTo>
                  <a:lnTo>
                    <a:pt x="68777" y="357811"/>
                  </a:lnTo>
                  <a:lnTo>
                    <a:pt x="225358" y="166026"/>
                  </a:lnTo>
                  <a:lnTo>
                    <a:pt x="245425" y="127346"/>
                  </a:lnTo>
                  <a:lnTo>
                    <a:pt x="258399" y="87093"/>
                  </a:lnTo>
                  <a:lnTo>
                    <a:pt x="264576" y="45391"/>
                  </a:lnTo>
                  <a:lnTo>
                    <a:pt x="264248" y="2363"/>
                  </a:lnTo>
                  <a:close/>
                </a:path>
                <a:path w="291464" h="368300">
                  <a:moveTo>
                    <a:pt x="111347" y="160249"/>
                  </a:moveTo>
                  <a:lnTo>
                    <a:pt x="123975" y="200292"/>
                  </a:lnTo>
                  <a:lnTo>
                    <a:pt x="122035" y="215077"/>
                  </a:lnTo>
                  <a:lnTo>
                    <a:pt x="115666" y="229743"/>
                  </a:lnTo>
                  <a:lnTo>
                    <a:pt x="96257" y="261328"/>
                  </a:lnTo>
                  <a:lnTo>
                    <a:pt x="93313" y="265147"/>
                  </a:lnTo>
                  <a:lnTo>
                    <a:pt x="89927" y="269985"/>
                  </a:lnTo>
                  <a:lnTo>
                    <a:pt x="120807" y="258625"/>
                  </a:lnTo>
                  <a:lnTo>
                    <a:pt x="159784" y="232723"/>
                  </a:lnTo>
                  <a:lnTo>
                    <a:pt x="197690" y="199462"/>
                  </a:lnTo>
                  <a:lnTo>
                    <a:pt x="225358" y="166026"/>
                  </a:lnTo>
                  <a:lnTo>
                    <a:pt x="68777" y="357811"/>
                  </a:lnTo>
                  <a:lnTo>
                    <a:pt x="47492" y="354683"/>
                  </a:lnTo>
                  <a:lnTo>
                    <a:pt x="20778" y="351175"/>
                  </a:lnTo>
                  <a:lnTo>
                    <a:pt x="12340" y="350134"/>
                  </a:lnTo>
                  <a:lnTo>
                    <a:pt x="8227" y="346242"/>
                  </a:lnTo>
                  <a:lnTo>
                    <a:pt x="5327" y="339962"/>
                  </a:lnTo>
                  <a:lnTo>
                    <a:pt x="1968" y="330246"/>
                  </a:lnTo>
                  <a:lnTo>
                    <a:pt x="330" y="320191"/>
                  </a:lnTo>
                  <a:lnTo>
                    <a:pt x="0" y="309866"/>
                  </a:lnTo>
                  <a:lnTo>
                    <a:pt x="78" y="308408"/>
                  </a:lnTo>
                  <a:lnTo>
                    <a:pt x="73072" y="219002"/>
                  </a:lnTo>
                  <a:lnTo>
                    <a:pt x="91343" y="194371"/>
                  </a:lnTo>
                  <a:lnTo>
                    <a:pt x="96551" y="186301"/>
                  </a:lnTo>
                  <a:lnTo>
                    <a:pt x="101442" y="177889"/>
                  </a:lnTo>
                  <a:lnTo>
                    <a:pt x="111347" y="160249"/>
                  </a:lnTo>
                  <a:close/>
                </a:path>
                <a:path w="291464" h="368300">
                  <a:moveTo>
                    <a:pt x="1910" y="294065"/>
                  </a:moveTo>
                  <a:lnTo>
                    <a:pt x="6258" y="289869"/>
                  </a:lnTo>
                  <a:lnTo>
                    <a:pt x="10363" y="286063"/>
                  </a:lnTo>
                  <a:lnTo>
                    <a:pt x="32461" y="264757"/>
                  </a:lnTo>
                  <a:lnTo>
                    <a:pt x="53405" y="242434"/>
                  </a:lnTo>
                  <a:lnTo>
                    <a:pt x="73072" y="219002"/>
                  </a:lnTo>
                  <a:lnTo>
                    <a:pt x="78" y="308408"/>
                  </a:lnTo>
                  <a:lnTo>
                    <a:pt x="543" y="299739"/>
                  </a:lnTo>
                  <a:lnTo>
                    <a:pt x="919" y="295278"/>
                  </a:lnTo>
                  <a:lnTo>
                    <a:pt x="1910" y="294065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/>
            <p:cNvSpPr/>
            <p:nvPr/>
          </p:nvSpPr>
          <p:spPr>
            <a:xfrm>
              <a:off x="462663" y="6832715"/>
              <a:ext cx="1093082" cy="623924"/>
            </a:xfrm>
            <a:prstGeom prst="rect">
              <a:avLst/>
            </a:prstGeom>
            <a:blipFill>
              <a:blip r:embed="rId4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/>
            <p:cNvSpPr/>
            <p:nvPr/>
          </p:nvSpPr>
          <p:spPr>
            <a:xfrm>
              <a:off x="460439" y="6830766"/>
              <a:ext cx="1097915" cy="627380"/>
            </a:xfrm>
            <a:custGeom>
              <a:avLst/>
              <a:gdLst/>
              <a:ahLst/>
              <a:cxnLst/>
              <a:rect l="l" t="t" r="r" b="b"/>
              <a:pathLst>
                <a:path w="1097915" h="627379">
                  <a:moveTo>
                    <a:pt x="159317" y="627380"/>
                  </a:moveTo>
                  <a:lnTo>
                    <a:pt x="146615" y="627380"/>
                  </a:lnTo>
                  <a:lnTo>
                    <a:pt x="139901" y="626110"/>
                  </a:lnTo>
                  <a:lnTo>
                    <a:pt x="127768" y="615950"/>
                  </a:lnTo>
                  <a:lnTo>
                    <a:pt x="124334" y="609600"/>
                  </a:lnTo>
                  <a:lnTo>
                    <a:pt x="122008" y="598170"/>
                  </a:lnTo>
                  <a:lnTo>
                    <a:pt x="116879" y="575310"/>
                  </a:lnTo>
                  <a:lnTo>
                    <a:pt x="51994" y="274320"/>
                  </a:lnTo>
                  <a:lnTo>
                    <a:pt x="24559" y="148590"/>
                  </a:lnTo>
                  <a:lnTo>
                    <a:pt x="13821" y="99060"/>
                  </a:lnTo>
                  <a:lnTo>
                    <a:pt x="6160" y="63500"/>
                  </a:lnTo>
                  <a:lnTo>
                    <a:pt x="2394" y="46990"/>
                  </a:lnTo>
                  <a:lnTo>
                    <a:pt x="392" y="36830"/>
                  </a:lnTo>
                  <a:lnTo>
                    <a:pt x="24853" y="3810"/>
                  </a:lnTo>
                  <a:lnTo>
                    <a:pt x="31023" y="0"/>
                  </a:lnTo>
                  <a:lnTo>
                    <a:pt x="47797" y="0"/>
                  </a:lnTo>
                  <a:lnTo>
                    <a:pt x="81706" y="1270"/>
                  </a:lnTo>
                  <a:lnTo>
                    <a:pt x="122234" y="1270"/>
                  </a:lnTo>
                  <a:lnTo>
                    <a:pt x="223915" y="3810"/>
                  </a:lnTo>
                  <a:lnTo>
                    <a:pt x="36290" y="3810"/>
                  </a:lnTo>
                  <a:lnTo>
                    <a:pt x="30157" y="5080"/>
                  </a:lnTo>
                  <a:lnTo>
                    <a:pt x="29260" y="6350"/>
                  </a:lnTo>
                  <a:lnTo>
                    <a:pt x="27630" y="6350"/>
                  </a:lnTo>
                  <a:lnTo>
                    <a:pt x="26932" y="7620"/>
                  </a:lnTo>
                  <a:lnTo>
                    <a:pt x="26285" y="7620"/>
                  </a:lnTo>
                  <a:lnTo>
                    <a:pt x="24179" y="10160"/>
                  </a:lnTo>
                  <a:lnTo>
                    <a:pt x="23677" y="12700"/>
                  </a:lnTo>
                  <a:lnTo>
                    <a:pt x="19037" y="12700"/>
                  </a:lnTo>
                  <a:lnTo>
                    <a:pt x="8548" y="20320"/>
                  </a:lnTo>
                  <a:lnTo>
                    <a:pt x="5865" y="22860"/>
                  </a:lnTo>
                  <a:lnTo>
                    <a:pt x="4443" y="27940"/>
                  </a:lnTo>
                  <a:lnTo>
                    <a:pt x="4599" y="34290"/>
                  </a:lnTo>
                  <a:lnTo>
                    <a:pt x="6650" y="45720"/>
                  </a:lnTo>
                  <a:lnTo>
                    <a:pt x="10419" y="62230"/>
                  </a:lnTo>
                  <a:lnTo>
                    <a:pt x="18083" y="97790"/>
                  </a:lnTo>
                  <a:lnTo>
                    <a:pt x="28824" y="147320"/>
                  </a:lnTo>
                  <a:lnTo>
                    <a:pt x="41823" y="207010"/>
                  </a:lnTo>
                  <a:lnTo>
                    <a:pt x="121150" y="574040"/>
                  </a:lnTo>
                  <a:lnTo>
                    <a:pt x="126278" y="596900"/>
                  </a:lnTo>
                  <a:lnTo>
                    <a:pt x="128362" y="607060"/>
                  </a:lnTo>
                  <a:lnTo>
                    <a:pt x="131387" y="613410"/>
                  </a:lnTo>
                  <a:lnTo>
                    <a:pt x="142202" y="622300"/>
                  </a:lnTo>
                  <a:lnTo>
                    <a:pt x="148194" y="623570"/>
                  </a:lnTo>
                  <a:lnTo>
                    <a:pt x="211480" y="623570"/>
                  </a:lnTo>
                  <a:lnTo>
                    <a:pt x="174342" y="626110"/>
                  </a:lnTo>
                  <a:lnTo>
                    <a:pt x="159317" y="627380"/>
                  </a:lnTo>
                  <a:close/>
                </a:path>
                <a:path w="1097915" h="627379">
                  <a:moveTo>
                    <a:pt x="230293" y="609600"/>
                  </a:moveTo>
                  <a:lnTo>
                    <a:pt x="178071" y="609600"/>
                  </a:lnTo>
                  <a:lnTo>
                    <a:pt x="193558" y="608330"/>
                  </a:lnTo>
                  <a:lnTo>
                    <a:pt x="231704" y="605790"/>
                  </a:lnTo>
                  <a:lnTo>
                    <a:pt x="287959" y="600710"/>
                  </a:lnTo>
                  <a:lnTo>
                    <a:pt x="899972" y="552450"/>
                  </a:lnTo>
                  <a:lnTo>
                    <a:pt x="939506" y="549910"/>
                  </a:lnTo>
                  <a:lnTo>
                    <a:pt x="970983" y="547370"/>
                  </a:lnTo>
                  <a:lnTo>
                    <a:pt x="994421" y="546100"/>
                  </a:lnTo>
                  <a:lnTo>
                    <a:pt x="996160" y="546100"/>
                  </a:lnTo>
                  <a:lnTo>
                    <a:pt x="998759" y="544830"/>
                  </a:lnTo>
                  <a:lnTo>
                    <a:pt x="999595" y="544830"/>
                  </a:lnTo>
                  <a:lnTo>
                    <a:pt x="1001059" y="543560"/>
                  </a:lnTo>
                  <a:lnTo>
                    <a:pt x="1001694" y="543560"/>
                  </a:lnTo>
                  <a:lnTo>
                    <a:pt x="1002266" y="542290"/>
                  </a:lnTo>
                  <a:lnTo>
                    <a:pt x="1003906" y="541020"/>
                  </a:lnTo>
                  <a:lnTo>
                    <a:pt x="1005019" y="538480"/>
                  </a:lnTo>
                  <a:lnTo>
                    <a:pt x="1004721" y="532130"/>
                  </a:lnTo>
                  <a:lnTo>
                    <a:pt x="1003757" y="527050"/>
                  </a:lnTo>
                  <a:lnTo>
                    <a:pt x="1002010" y="521970"/>
                  </a:lnTo>
                  <a:lnTo>
                    <a:pt x="1000267" y="515620"/>
                  </a:lnTo>
                  <a:lnTo>
                    <a:pt x="997192" y="506730"/>
                  </a:lnTo>
                  <a:lnTo>
                    <a:pt x="994945" y="499110"/>
                  </a:lnTo>
                  <a:lnTo>
                    <a:pt x="990244" y="485140"/>
                  </a:lnTo>
                  <a:lnTo>
                    <a:pt x="983671" y="463550"/>
                  </a:lnTo>
                  <a:lnTo>
                    <a:pt x="978194" y="445770"/>
                  </a:lnTo>
                  <a:lnTo>
                    <a:pt x="966190" y="406400"/>
                  </a:lnTo>
                  <a:lnTo>
                    <a:pt x="954530" y="365760"/>
                  </a:lnTo>
                  <a:lnTo>
                    <a:pt x="941949" y="321310"/>
                  </a:lnTo>
                  <a:lnTo>
                    <a:pt x="928452" y="273050"/>
                  </a:lnTo>
                  <a:lnTo>
                    <a:pt x="914045" y="220980"/>
                  </a:lnTo>
                  <a:lnTo>
                    <a:pt x="898735" y="165100"/>
                  </a:lnTo>
                  <a:lnTo>
                    <a:pt x="882529" y="105410"/>
                  </a:lnTo>
                  <a:lnTo>
                    <a:pt x="864459" y="38100"/>
                  </a:lnTo>
                  <a:lnTo>
                    <a:pt x="860512" y="31750"/>
                  </a:lnTo>
                  <a:lnTo>
                    <a:pt x="851767" y="24130"/>
                  </a:lnTo>
                  <a:lnTo>
                    <a:pt x="845824" y="22860"/>
                  </a:lnTo>
                  <a:lnTo>
                    <a:pt x="834640" y="21590"/>
                  </a:lnTo>
                  <a:lnTo>
                    <a:pt x="817100" y="21590"/>
                  </a:lnTo>
                  <a:lnTo>
                    <a:pt x="48956" y="3810"/>
                  </a:lnTo>
                  <a:lnTo>
                    <a:pt x="223915" y="3810"/>
                  </a:lnTo>
                  <a:lnTo>
                    <a:pt x="817882" y="17780"/>
                  </a:lnTo>
                  <a:lnTo>
                    <a:pt x="847095" y="17780"/>
                  </a:lnTo>
                  <a:lnTo>
                    <a:pt x="886787" y="104140"/>
                  </a:lnTo>
                  <a:lnTo>
                    <a:pt x="903024" y="165100"/>
                  </a:lnTo>
                  <a:lnTo>
                    <a:pt x="918359" y="220980"/>
                  </a:lnTo>
                  <a:lnTo>
                    <a:pt x="932787" y="273050"/>
                  </a:lnTo>
                  <a:lnTo>
                    <a:pt x="946300" y="321310"/>
                  </a:lnTo>
                  <a:lnTo>
                    <a:pt x="958893" y="364490"/>
                  </a:lnTo>
                  <a:lnTo>
                    <a:pt x="970559" y="405130"/>
                  </a:lnTo>
                  <a:lnTo>
                    <a:pt x="981292" y="440690"/>
                  </a:lnTo>
                  <a:lnTo>
                    <a:pt x="1057747" y="440690"/>
                  </a:lnTo>
                  <a:lnTo>
                    <a:pt x="1069539" y="443230"/>
                  </a:lnTo>
                  <a:lnTo>
                    <a:pt x="1074689" y="445770"/>
                  </a:lnTo>
                  <a:lnTo>
                    <a:pt x="982587" y="445770"/>
                  </a:lnTo>
                  <a:lnTo>
                    <a:pt x="988168" y="463550"/>
                  </a:lnTo>
                  <a:lnTo>
                    <a:pt x="993446" y="480060"/>
                  </a:lnTo>
                  <a:lnTo>
                    <a:pt x="1096917" y="480060"/>
                  </a:lnTo>
                  <a:lnTo>
                    <a:pt x="1097492" y="482600"/>
                  </a:lnTo>
                  <a:lnTo>
                    <a:pt x="1097218" y="485140"/>
                  </a:lnTo>
                  <a:lnTo>
                    <a:pt x="994832" y="485140"/>
                  </a:lnTo>
                  <a:lnTo>
                    <a:pt x="999301" y="499110"/>
                  </a:lnTo>
                  <a:lnTo>
                    <a:pt x="1003518" y="511810"/>
                  </a:lnTo>
                  <a:lnTo>
                    <a:pt x="1004159" y="514350"/>
                  </a:lnTo>
                  <a:lnTo>
                    <a:pt x="1005258" y="516890"/>
                  </a:lnTo>
                  <a:lnTo>
                    <a:pt x="1075346" y="516890"/>
                  </a:lnTo>
                  <a:lnTo>
                    <a:pt x="1073058" y="518160"/>
                  </a:lnTo>
                  <a:lnTo>
                    <a:pt x="1065705" y="520700"/>
                  </a:lnTo>
                  <a:lnTo>
                    <a:pt x="1058037" y="521970"/>
                  </a:lnTo>
                  <a:lnTo>
                    <a:pt x="1006567" y="521970"/>
                  </a:lnTo>
                  <a:lnTo>
                    <a:pt x="1008198" y="527050"/>
                  </a:lnTo>
                  <a:lnTo>
                    <a:pt x="1009082" y="532130"/>
                  </a:lnTo>
                  <a:lnTo>
                    <a:pt x="1009486" y="539750"/>
                  </a:lnTo>
                  <a:lnTo>
                    <a:pt x="1007256" y="543560"/>
                  </a:lnTo>
                  <a:lnTo>
                    <a:pt x="1003996" y="546100"/>
                  </a:lnTo>
                  <a:lnTo>
                    <a:pt x="1003849" y="547370"/>
                  </a:lnTo>
                  <a:lnTo>
                    <a:pt x="999967" y="549910"/>
                  </a:lnTo>
                  <a:lnTo>
                    <a:pt x="991069" y="549910"/>
                  </a:lnTo>
                  <a:lnTo>
                    <a:pt x="967889" y="552450"/>
                  </a:lnTo>
                  <a:lnTo>
                    <a:pt x="935824" y="554990"/>
                  </a:lnTo>
                  <a:lnTo>
                    <a:pt x="896024" y="557530"/>
                  </a:lnTo>
                  <a:lnTo>
                    <a:pt x="741694" y="568960"/>
                  </a:lnTo>
                  <a:lnTo>
                    <a:pt x="285788" y="605790"/>
                  </a:lnTo>
                  <a:lnTo>
                    <a:pt x="230293" y="609600"/>
                  </a:lnTo>
                  <a:close/>
                </a:path>
                <a:path w="1097915" h="627379">
                  <a:moveTo>
                    <a:pt x="178148" y="614680"/>
                  </a:moveTo>
                  <a:lnTo>
                    <a:pt x="165445" y="614680"/>
                  </a:lnTo>
                  <a:lnTo>
                    <a:pt x="158731" y="613410"/>
                  </a:lnTo>
                  <a:lnTo>
                    <a:pt x="146600" y="603250"/>
                  </a:lnTo>
                  <a:lnTo>
                    <a:pt x="143167" y="595630"/>
                  </a:lnTo>
                  <a:lnTo>
                    <a:pt x="140838" y="585470"/>
                  </a:lnTo>
                  <a:lnTo>
                    <a:pt x="135731" y="561340"/>
                  </a:lnTo>
                  <a:lnTo>
                    <a:pt x="126735" y="519430"/>
                  </a:lnTo>
                  <a:lnTo>
                    <a:pt x="43441" y="134620"/>
                  </a:lnTo>
                  <a:lnTo>
                    <a:pt x="32678" y="85090"/>
                  </a:lnTo>
                  <a:lnTo>
                    <a:pt x="24999" y="50800"/>
                  </a:lnTo>
                  <a:lnTo>
                    <a:pt x="21224" y="33020"/>
                  </a:lnTo>
                  <a:lnTo>
                    <a:pt x="19258" y="25400"/>
                  </a:lnTo>
                  <a:lnTo>
                    <a:pt x="18206" y="17780"/>
                  </a:lnTo>
                  <a:lnTo>
                    <a:pt x="19037" y="12700"/>
                  </a:lnTo>
                  <a:lnTo>
                    <a:pt x="23677" y="12700"/>
                  </a:lnTo>
                  <a:lnTo>
                    <a:pt x="23176" y="15240"/>
                  </a:lnTo>
                  <a:lnTo>
                    <a:pt x="23525" y="21590"/>
                  </a:lnTo>
                  <a:lnTo>
                    <a:pt x="25480" y="31750"/>
                  </a:lnTo>
                  <a:lnTo>
                    <a:pt x="29258" y="49530"/>
                  </a:lnTo>
                  <a:lnTo>
                    <a:pt x="36940" y="83820"/>
                  </a:lnTo>
                  <a:lnTo>
                    <a:pt x="47706" y="133350"/>
                  </a:lnTo>
                  <a:lnTo>
                    <a:pt x="60737" y="194310"/>
                  </a:lnTo>
                  <a:lnTo>
                    <a:pt x="140002" y="560070"/>
                  </a:lnTo>
                  <a:lnTo>
                    <a:pt x="145109" y="584200"/>
                  </a:lnTo>
                  <a:lnTo>
                    <a:pt x="147195" y="593090"/>
                  </a:lnTo>
                  <a:lnTo>
                    <a:pt x="150219" y="600710"/>
                  </a:lnTo>
                  <a:lnTo>
                    <a:pt x="161032" y="609600"/>
                  </a:lnTo>
                  <a:lnTo>
                    <a:pt x="230293" y="609600"/>
                  </a:lnTo>
                  <a:lnTo>
                    <a:pt x="193168" y="613410"/>
                  </a:lnTo>
                  <a:lnTo>
                    <a:pt x="178148" y="614680"/>
                  </a:lnTo>
                  <a:close/>
                </a:path>
                <a:path w="1097915" h="627379">
                  <a:moveTo>
                    <a:pt x="203668" y="585470"/>
                  </a:moveTo>
                  <a:lnTo>
                    <a:pt x="201598" y="585470"/>
                  </a:lnTo>
                  <a:lnTo>
                    <a:pt x="77528" y="26670"/>
                  </a:lnTo>
                  <a:lnTo>
                    <a:pt x="77689" y="26670"/>
                  </a:lnTo>
                  <a:lnTo>
                    <a:pt x="78535" y="25400"/>
                  </a:lnTo>
                  <a:lnTo>
                    <a:pt x="824986" y="38100"/>
                  </a:lnTo>
                  <a:lnTo>
                    <a:pt x="825829" y="38100"/>
                  </a:lnTo>
                  <a:lnTo>
                    <a:pt x="963261" y="528320"/>
                  </a:lnTo>
                  <a:lnTo>
                    <a:pt x="962392" y="529590"/>
                  </a:lnTo>
                  <a:lnTo>
                    <a:pt x="961792" y="529590"/>
                  </a:lnTo>
                  <a:lnTo>
                    <a:pt x="203668" y="585470"/>
                  </a:lnTo>
                  <a:close/>
                </a:path>
                <a:path w="1097915" h="627379">
                  <a:moveTo>
                    <a:pt x="1005151" y="440690"/>
                  </a:moveTo>
                  <a:lnTo>
                    <a:pt x="1000778" y="440690"/>
                  </a:lnTo>
                  <a:lnTo>
                    <a:pt x="1000870" y="317500"/>
                  </a:lnTo>
                  <a:lnTo>
                    <a:pt x="1009543" y="78740"/>
                  </a:lnTo>
                  <a:lnTo>
                    <a:pt x="1014535" y="73660"/>
                  </a:lnTo>
                  <a:lnTo>
                    <a:pt x="1026837" y="73660"/>
                  </a:lnTo>
                  <a:lnTo>
                    <a:pt x="1031831" y="78740"/>
                  </a:lnTo>
                  <a:lnTo>
                    <a:pt x="1016902" y="78740"/>
                  </a:lnTo>
                  <a:lnTo>
                    <a:pt x="1013826" y="81280"/>
                  </a:lnTo>
                  <a:lnTo>
                    <a:pt x="1005232" y="317500"/>
                  </a:lnTo>
                  <a:lnTo>
                    <a:pt x="1040502" y="317500"/>
                  </a:lnTo>
                  <a:lnTo>
                    <a:pt x="1040594" y="321310"/>
                  </a:lnTo>
                  <a:lnTo>
                    <a:pt x="1005151" y="321310"/>
                  </a:lnTo>
                  <a:lnTo>
                    <a:pt x="1005151" y="440690"/>
                  </a:lnTo>
                  <a:close/>
                </a:path>
                <a:path w="1097915" h="627379">
                  <a:moveTo>
                    <a:pt x="1040502" y="317500"/>
                  </a:moveTo>
                  <a:lnTo>
                    <a:pt x="1036142" y="317500"/>
                  </a:lnTo>
                  <a:lnTo>
                    <a:pt x="1027548" y="81280"/>
                  </a:lnTo>
                  <a:lnTo>
                    <a:pt x="1024475" y="78740"/>
                  </a:lnTo>
                  <a:lnTo>
                    <a:pt x="1031831" y="78740"/>
                  </a:lnTo>
                  <a:lnTo>
                    <a:pt x="1040502" y="317500"/>
                  </a:lnTo>
                  <a:close/>
                </a:path>
                <a:path w="1097915" h="627379">
                  <a:moveTo>
                    <a:pt x="89690" y="128270"/>
                  </a:moveTo>
                  <a:lnTo>
                    <a:pt x="56408" y="128270"/>
                  </a:lnTo>
                  <a:lnTo>
                    <a:pt x="52303" y="107950"/>
                  </a:lnTo>
                  <a:lnTo>
                    <a:pt x="52465" y="107950"/>
                  </a:lnTo>
                  <a:lnTo>
                    <a:pt x="53296" y="106680"/>
                  </a:lnTo>
                  <a:lnTo>
                    <a:pt x="86181" y="106680"/>
                  </a:lnTo>
                  <a:lnTo>
                    <a:pt x="87079" y="110490"/>
                  </a:lnTo>
                  <a:lnTo>
                    <a:pt x="57271" y="110490"/>
                  </a:lnTo>
                  <a:lnTo>
                    <a:pt x="60110" y="124460"/>
                  </a:lnTo>
                  <a:lnTo>
                    <a:pt x="90375" y="124460"/>
                  </a:lnTo>
                  <a:lnTo>
                    <a:pt x="90674" y="125730"/>
                  </a:lnTo>
                  <a:lnTo>
                    <a:pt x="90519" y="127000"/>
                  </a:lnTo>
                  <a:lnTo>
                    <a:pt x="90104" y="127000"/>
                  </a:lnTo>
                  <a:lnTo>
                    <a:pt x="89690" y="128270"/>
                  </a:lnTo>
                  <a:close/>
                </a:path>
                <a:path w="1097915" h="627379">
                  <a:moveTo>
                    <a:pt x="90375" y="124460"/>
                  </a:moveTo>
                  <a:lnTo>
                    <a:pt x="85647" y="124460"/>
                  </a:lnTo>
                  <a:lnTo>
                    <a:pt x="82538" y="110490"/>
                  </a:lnTo>
                  <a:lnTo>
                    <a:pt x="87079" y="110490"/>
                  </a:lnTo>
                  <a:lnTo>
                    <a:pt x="90375" y="124460"/>
                  </a:lnTo>
                  <a:close/>
                </a:path>
                <a:path w="1097915" h="627379">
                  <a:moveTo>
                    <a:pt x="97383" y="162560"/>
                  </a:moveTo>
                  <a:lnTo>
                    <a:pt x="64994" y="162560"/>
                  </a:lnTo>
                  <a:lnTo>
                    <a:pt x="64102" y="161290"/>
                  </a:lnTo>
                  <a:lnTo>
                    <a:pt x="59996" y="142240"/>
                  </a:lnTo>
                  <a:lnTo>
                    <a:pt x="60158" y="140970"/>
                  </a:lnTo>
                  <a:lnTo>
                    <a:pt x="60989" y="139700"/>
                  </a:lnTo>
                  <a:lnTo>
                    <a:pt x="92990" y="139700"/>
                  </a:lnTo>
                  <a:lnTo>
                    <a:pt x="93874" y="140970"/>
                  </a:lnTo>
                  <a:lnTo>
                    <a:pt x="94773" y="144780"/>
                  </a:lnTo>
                  <a:lnTo>
                    <a:pt x="64965" y="144780"/>
                  </a:lnTo>
                  <a:lnTo>
                    <a:pt x="67804" y="157480"/>
                  </a:lnTo>
                  <a:lnTo>
                    <a:pt x="97768" y="157480"/>
                  </a:lnTo>
                  <a:lnTo>
                    <a:pt x="98367" y="160020"/>
                  </a:lnTo>
                  <a:lnTo>
                    <a:pt x="98213" y="161290"/>
                  </a:lnTo>
                  <a:lnTo>
                    <a:pt x="97797" y="161290"/>
                  </a:lnTo>
                  <a:lnTo>
                    <a:pt x="97383" y="162560"/>
                  </a:lnTo>
                  <a:close/>
                </a:path>
                <a:path w="1097915" h="627379">
                  <a:moveTo>
                    <a:pt x="97768" y="157480"/>
                  </a:moveTo>
                  <a:lnTo>
                    <a:pt x="93340" y="157480"/>
                  </a:lnTo>
                  <a:lnTo>
                    <a:pt x="90231" y="144780"/>
                  </a:lnTo>
                  <a:lnTo>
                    <a:pt x="94773" y="144780"/>
                  </a:lnTo>
                  <a:lnTo>
                    <a:pt x="97768" y="157480"/>
                  </a:lnTo>
                  <a:close/>
                </a:path>
                <a:path w="1097915" h="627379">
                  <a:moveTo>
                    <a:pt x="105490" y="195580"/>
                  </a:moveTo>
                  <a:lnTo>
                    <a:pt x="71795" y="195580"/>
                  </a:lnTo>
                  <a:lnTo>
                    <a:pt x="67690" y="175260"/>
                  </a:lnTo>
                  <a:lnTo>
                    <a:pt x="67852" y="175260"/>
                  </a:lnTo>
                  <a:lnTo>
                    <a:pt x="68683" y="173990"/>
                  </a:lnTo>
                  <a:lnTo>
                    <a:pt x="101568" y="173990"/>
                  </a:lnTo>
                  <a:lnTo>
                    <a:pt x="102410" y="177800"/>
                  </a:lnTo>
                  <a:lnTo>
                    <a:pt x="72659" y="177800"/>
                  </a:lnTo>
                  <a:lnTo>
                    <a:pt x="75497" y="191770"/>
                  </a:lnTo>
                  <a:lnTo>
                    <a:pt x="105499" y="191770"/>
                  </a:lnTo>
                  <a:lnTo>
                    <a:pt x="106060" y="194310"/>
                  </a:lnTo>
                  <a:lnTo>
                    <a:pt x="105906" y="194310"/>
                  </a:lnTo>
                  <a:lnTo>
                    <a:pt x="105490" y="195580"/>
                  </a:lnTo>
                  <a:close/>
                </a:path>
                <a:path w="1097915" h="627379">
                  <a:moveTo>
                    <a:pt x="105499" y="191770"/>
                  </a:moveTo>
                  <a:lnTo>
                    <a:pt x="101034" y="191770"/>
                  </a:lnTo>
                  <a:lnTo>
                    <a:pt x="97925" y="177800"/>
                  </a:lnTo>
                  <a:lnTo>
                    <a:pt x="102410" y="177800"/>
                  </a:lnTo>
                  <a:lnTo>
                    <a:pt x="105499" y="191770"/>
                  </a:lnTo>
                  <a:close/>
                </a:path>
                <a:path w="1097915" h="627379">
                  <a:moveTo>
                    <a:pt x="112770" y="229870"/>
                  </a:moveTo>
                  <a:lnTo>
                    <a:pt x="80382" y="229870"/>
                  </a:lnTo>
                  <a:lnTo>
                    <a:pt x="79489" y="228600"/>
                  </a:lnTo>
                  <a:lnTo>
                    <a:pt x="75383" y="209550"/>
                  </a:lnTo>
                  <a:lnTo>
                    <a:pt x="75545" y="209550"/>
                  </a:lnTo>
                  <a:lnTo>
                    <a:pt x="76376" y="208280"/>
                  </a:lnTo>
                  <a:lnTo>
                    <a:pt x="77000" y="207010"/>
                  </a:lnTo>
                  <a:lnTo>
                    <a:pt x="108377" y="207010"/>
                  </a:lnTo>
                  <a:lnTo>
                    <a:pt x="109261" y="208280"/>
                  </a:lnTo>
                  <a:lnTo>
                    <a:pt x="110160" y="212090"/>
                  </a:lnTo>
                  <a:lnTo>
                    <a:pt x="80352" y="212090"/>
                  </a:lnTo>
                  <a:lnTo>
                    <a:pt x="83192" y="226060"/>
                  </a:lnTo>
                  <a:lnTo>
                    <a:pt x="113455" y="226060"/>
                  </a:lnTo>
                  <a:lnTo>
                    <a:pt x="113755" y="227330"/>
                  </a:lnTo>
                  <a:lnTo>
                    <a:pt x="113600" y="228600"/>
                  </a:lnTo>
                  <a:lnTo>
                    <a:pt x="113184" y="228600"/>
                  </a:lnTo>
                  <a:lnTo>
                    <a:pt x="112770" y="229870"/>
                  </a:lnTo>
                  <a:close/>
                </a:path>
                <a:path w="1097915" h="627379">
                  <a:moveTo>
                    <a:pt x="113455" y="226060"/>
                  </a:moveTo>
                  <a:lnTo>
                    <a:pt x="108727" y="226060"/>
                  </a:lnTo>
                  <a:lnTo>
                    <a:pt x="105618" y="212090"/>
                  </a:lnTo>
                  <a:lnTo>
                    <a:pt x="110160" y="212090"/>
                  </a:lnTo>
                  <a:lnTo>
                    <a:pt x="113455" y="226060"/>
                  </a:lnTo>
                  <a:close/>
                </a:path>
                <a:path w="1097915" h="627379">
                  <a:moveTo>
                    <a:pt x="110406" y="351790"/>
                  </a:moveTo>
                  <a:lnTo>
                    <a:pt x="109255" y="351790"/>
                  </a:lnTo>
                  <a:lnTo>
                    <a:pt x="108360" y="350520"/>
                  </a:lnTo>
                  <a:lnTo>
                    <a:pt x="85581" y="243840"/>
                  </a:lnTo>
                  <a:lnTo>
                    <a:pt x="85742" y="243840"/>
                  </a:lnTo>
                  <a:lnTo>
                    <a:pt x="86571" y="242570"/>
                  </a:lnTo>
                  <a:lnTo>
                    <a:pt x="115309" y="242570"/>
                  </a:lnTo>
                  <a:lnTo>
                    <a:pt x="116106" y="246380"/>
                  </a:lnTo>
                  <a:lnTo>
                    <a:pt x="90561" y="246380"/>
                  </a:lnTo>
                  <a:lnTo>
                    <a:pt x="112026" y="346710"/>
                  </a:lnTo>
                  <a:lnTo>
                    <a:pt x="137096" y="346710"/>
                  </a:lnTo>
                  <a:lnTo>
                    <a:pt x="137362" y="347980"/>
                  </a:lnTo>
                  <a:lnTo>
                    <a:pt x="137215" y="349250"/>
                  </a:lnTo>
                  <a:lnTo>
                    <a:pt x="136828" y="349250"/>
                  </a:lnTo>
                  <a:lnTo>
                    <a:pt x="136441" y="350520"/>
                  </a:lnTo>
                  <a:lnTo>
                    <a:pt x="135852" y="350520"/>
                  </a:lnTo>
                  <a:lnTo>
                    <a:pt x="110406" y="351790"/>
                  </a:lnTo>
                  <a:close/>
                </a:path>
                <a:path w="1097915" h="627379">
                  <a:moveTo>
                    <a:pt x="137096" y="346710"/>
                  </a:moveTo>
                  <a:lnTo>
                    <a:pt x="112026" y="346710"/>
                  </a:lnTo>
                  <a:lnTo>
                    <a:pt x="132429" y="345440"/>
                  </a:lnTo>
                  <a:lnTo>
                    <a:pt x="111608" y="246380"/>
                  </a:lnTo>
                  <a:lnTo>
                    <a:pt x="116106" y="246380"/>
                  </a:lnTo>
                  <a:lnTo>
                    <a:pt x="137096" y="346710"/>
                  </a:lnTo>
                  <a:close/>
                </a:path>
                <a:path w="1097915" h="627379">
                  <a:moveTo>
                    <a:pt x="1040596" y="440690"/>
                  </a:moveTo>
                  <a:lnTo>
                    <a:pt x="1036223" y="440690"/>
                  </a:lnTo>
                  <a:lnTo>
                    <a:pt x="1036223" y="321310"/>
                  </a:lnTo>
                  <a:lnTo>
                    <a:pt x="1040594" y="321310"/>
                  </a:lnTo>
                  <a:lnTo>
                    <a:pt x="1040596" y="440690"/>
                  </a:lnTo>
                  <a:close/>
                </a:path>
                <a:path w="1097915" h="627379">
                  <a:moveTo>
                    <a:pt x="1026479" y="439420"/>
                  </a:moveTo>
                  <a:lnTo>
                    <a:pt x="1014895" y="439420"/>
                  </a:lnTo>
                  <a:lnTo>
                    <a:pt x="1010729" y="434340"/>
                  </a:lnTo>
                  <a:lnTo>
                    <a:pt x="1010729" y="360680"/>
                  </a:lnTo>
                  <a:lnTo>
                    <a:pt x="1014895" y="356870"/>
                  </a:lnTo>
                  <a:lnTo>
                    <a:pt x="1026479" y="356870"/>
                  </a:lnTo>
                  <a:lnTo>
                    <a:pt x="1030645" y="360680"/>
                  </a:lnTo>
                  <a:lnTo>
                    <a:pt x="1030645" y="434340"/>
                  </a:lnTo>
                  <a:lnTo>
                    <a:pt x="1026479" y="439420"/>
                  </a:lnTo>
                  <a:close/>
                </a:path>
                <a:path w="1097915" h="627379">
                  <a:moveTo>
                    <a:pt x="146599" y="384810"/>
                  </a:moveTo>
                  <a:lnTo>
                    <a:pt x="114151" y="384810"/>
                  </a:lnTo>
                  <a:lnTo>
                    <a:pt x="110453" y="367030"/>
                  </a:lnTo>
                  <a:lnTo>
                    <a:pt x="110610" y="367030"/>
                  </a:lnTo>
                  <a:lnTo>
                    <a:pt x="111429" y="365760"/>
                  </a:lnTo>
                  <a:lnTo>
                    <a:pt x="143228" y="365760"/>
                  </a:lnTo>
                  <a:lnTo>
                    <a:pt x="144224" y="369570"/>
                  </a:lnTo>
                  <a:lnTo>
                    <a:pt x="115442" y="369570"/>
                  </a:lnTo>
                  <a:lnTo>
                    <a:pt x="117817" y="381000"/>
                  </a:lnTo>
                  <a:lnTo>
                    <a:pt x="147213" y="381000"/>
                  </a:lnTo>
                  <a:lnTo>
                    <a:pt x="147545" y="382270"/>
                  </a:lnTo>
                  <a:lnTo>
                    <a:pt x="147407" y="383540"/>
                  </a:lnTo>
                  <a:lnTo>
                    <a:pt x="147003" y="383540"/>
                  </a:lnTo>
                  <a:lnTo>
                    <a:pt x="146599" y="384810"/>
                  </a:lnTo>
                  <a:close/>
                </a:path>
                <a:path w="1097915" h="627379">
                  <a:moveTo>
                    <a:pt x="147213" y="381000"/>
                  </a:moveTo>
                  <a:lnTo>
                    <a:pt x="117817" y="381000"/>
                  </a:lnTo>
                  <a:lnTo>
                    <a:pt x="142444" y="379730"/>
                  </a:lnTo>
                  <a:lnTo>
                    <a:pt x="139679" y="369570"/>
                  </a:lnTo>
                  <a:lnTo>
                    <a:pt x="144224" y="369570"/>
                  </a:lnTo>
                  <a:lnTo>
                    <a:pt x="147213" y="381000"/>
                  </a:lnTo>
                  <a:close/>
                </a:path>
                <a:path w="1097915" h="627379">
                  <a:moveTo>
                    <a:pt x="123635" y="420370"/>
                  </a:moveTo>
                  <a:lnTo>
                    <a:pt x="122564" y="420370"/>
                  </a:lnTo>
                  <a:lnTo>
                    <a:pt x="121674" y="419100"/>
                  </a:lnTo>
                  <a:lnTo>
                    <a:pt x="117907" y="402590"/>
                  </a:lnTo>
                  <a:lnTo>
                    <a:pt x="118064" y="401320"/>
                  </a:lnTo>
                  <a:lnTo>
                    <a:pt x="118883" y="400050"/>
                  </a:lnTo>
                  <a:lnTo>
                    <a:pt x="150680" y="400050"/>
                  </a:lnTo>
                  <a:lnTo>
                    <a:pt x="151620" y="403860"/>
                  </a:lnTo>
                  <a:lnTo>
                    <a:pt x="147132" y="403860"/>
                  </a:lnTo>
                  <a:lnTo>
                    <a:pt x="122896" y="405130"/>
                  </a:lnTo>
                  <a:lnTo>
                    <a:pt x="125340" y="415290"/>
                  </a:lnTo>
                  <a:lnTo>
                    <a:pt x="154439" y="415290"/>
                  </a:lnTo>
                  <a:lnTo>
                    <a:pt x="155066" y="417830"/>
                  </a:lnTo>
                  <a:lnTo>
                    <a:pt x="154929" y="417830"/>
                  </a:lnTo>
                  <a:lnTo>
                    <a:pt x="154526" y="419100"/>
                  </a:lnTo>
                  <a:lnTo>
                    <a:pt x="153497" y="419100"/>
                  </a:lnTo>
                  <a:lnTo>
                    <a:pt x="123635" y="420370"/>
                  </a:lnTo>
                  <a:close/>
                </a:path>
                <a:path w="1097915" h="627379">
                  <a:moveTo>
                    <a:pt x="154439" y="415290"/>
                  </a:moveTo>
                  <a:lnTo>
                    <a:pt x="149967" y="415290"/>
                  </a:lnTo>
                  <a:lnTo>
                    <a:pt x="147132" y="403860"/>
                  </a:lnTo>
                  <a:lnTo>
                    <a:pt x="151620" y="403860"/>
                  </a:lnTo>
                  <a:lnTo>
                    <a:pt x="154439" y="415290"/>
                  </a:lnTo>
                  <a:close/>
                </a:path>
                <a:path w="1097915" h="627379">
                  <a:moveTo>
                    <a:pt x="161647" y="454660"/>
                  </a:moveTo>
                  <a:lnTo>
                    <a:pt x="129197" y="454660"/>
                  </a:lnTo>
                  <a:lnTo>
                    <a:pt x="125360" y="436880"/>
                  </a:lnTo>
                  <a:lnTo>
                    <a:pt x="125517" y="435610"/>
                  </a:lnTo>
                  <a:lnTo>
                    <a:pt x="126336" y="435610"/>
                  </a:lnTo>
                  <a:lnTo>
                    <a:pt x="126956" y="434340"/>
                  </a:lnTo>
                  <a:lnTo>
                    <a:pt x="157264" y="434340"/>
                  </a:lnTo>
                  <a:lnTo>
                    <a:pt x="158134" y="435610"/>
                  </a:lnTo>
                  <a:lnTo>
                    <a:pt x="159162" y="439420"/>
                  </a:lnTo>
                  <a:lnTo>
                    <a:pt x="130349" y="439420"/>
                  </a:lnTo>
                  <a:lnTo>
                    <a:pt x="132862" y="450850"/>
                  </a:lnTo>
                  <a:lnTo>
                    <a:pt x="162246" y="450850"/>
                  </a:lnTo>
                  <a:lnTo>
                    <a:pt x="162588" y="452120"/>
                  </a:lnTo>
                  <a:lnTo>
                    <a:pt x="162452" y="453390"/>
                  </a:lnTo>
                  <a:lnTo>
                    <a:pt x="162049" y="453390"/>
                  </a:lnTo>
                  <a:lnTo>
                    <a:pt x="161647" y="454660"/>
                  </a:lnTo>
                  <a:close/>
                </a:path>
                <a:path w="1097915" h="627379">
                  <a:moveTo>
                    <a:pt x="162246" y="450850"/>
                  </a:moveTo>
                  <a:lnTo>
                    <a:pt x="132862" y="450850"/>
                  </a:lnTo>
                  <a:lnTo>
                    <a:pt x="157491" y="449580"/>
                  </a:lnTo>
                  <a:lnTo>
                    <a:pt x="154585" y="439420"/>
                  </a:lnTo>
                  <a:lnTo>
                    <a:pt x="159162" y="439420"/>
                  </a:lnTo>
                  <a:lnTo>
                    <a:pt x="162246" y="450850"/>
                  </a:lnTo>
                  <a:close/>
                </a:path>
                <a:path w="1097915" h="627379">
                  <a:moveTo>
                    <a:pt x="1096917" y="480060"/>
                  </a:moveTo>
                  <a:lnTo>
                    <a:pt x="1093016" y="480060"/>
                  </a:lnTo>
                  <a:lnTo>
                    <a:pt x="1088411" y="463550"/>
                  </a:lnTo>
                  <a:lnTo>
                    <a:pt x="1079066" y="453390"/>
                  </a:lnTo>
                  <a:lnTo>
                    <a:pt x="1067848" y="447040"/>
                  </a:lnTo>
                  <a:lnTo>
                    <a:pt x="1057624" y="445770"/>
                  </a:lnTo>
                  <a:lnTo>
                    <a:pt x="1074689" y="445770"/>
                  </a:lnTo>
                  <a:lnTo>
                    <a:pt x="1082414" y="449580"/>
                  </a:lnTo>
                  <a:lnTo>
                    <a:pt x="1092892" y="462280"/>
                  </a:lnTo>
                  <a:lnTo>
                    <a:pt x="1096917" y="480060"/>
                  </a:lnTo>
                  <a:close/>
                </a:path>
                <a:path w="1097915" h="627379">
                  <a:moveTo>
                    <a:pt x="138690" y="490220"/>
                  </a:moveTo>
                  <a:lnTo>
                    <a:pt x="137611" y="490220"/>
                  </a:lnTo>
                  <a:lnTo>
                    <a:pt x="136720" y="488950"/>
                  </a:lnTo>
                  <a:lnTo>
                    <a:pt x="132814" y="471170"/>
                  </a:lnTo>
                  <a:lnTo>
                    <a:pt x="132971" y="471170"/>
                  </a:lnTo>
                  <a:lnTo>
                    <a:pt x="133790" y="469900"/>
                  </a:lnTo>
                  <a:lnTo>
                    <a:pt x="134410" y="469900"/>
                  </a:lnTo>
                  <a:lnTo>
                    <a:pt x="164717" y="468630"/>
                  </a:lnTo>
                  <a:lnTo>
                    <a:pt x="165587" y="469900"/>
                  </a:lnTo>
                  <a:lnTo>
                    <a:pt x="165839" y="471170"/>
                  </a:lnTo>
                  <a:lnTo>
                    <a:pt x="166496" y="473710"/>
                  </a:lnTo>
                  <a:lnTo>
                    <a:pt x="137803" y="473710"/>
                  </a:lnTo>
                  <a:lnTo>
                    <a:pt x="140384" y="485140"/>
                  </a:lnTo>
                  <a:lnTo>
                    <a:pt x="169452" y="485140"/>
                  </a:lnTo>
                  <a:lnTo>
                    <a:pt x="170109" y="487680"/>
                  </a:lnTo>
                  <a:lnTo>
                    <a:pt x="169973" y="487680"/>
                  </a:lnTo>
                  <a:lnTo>
                    <a:pt x="169170" y="488950"/>
                  </a:lnTo>
                  <a:lnTo>
                    <a:pt x="168546" y="488950"/>
                  </a:lnTo>
                  <a:lnTo>
                    <a:pt x="138690" y="490220"/>
                  </a:lnTo>
                  <a:close/>
                </a:path>
                <a:path w="1097915" h="627379">
                  <a:moveTo>
                    <a:pt x="169452" y="485140"/>
                  </a:moveTo>
                  <a:lnTo>
                    <a:pt x="165013" y="485140"/>
                  </a:lnTo>
                  <a:lnTo>
                    <a:pt x="162038" y="473710"/>
                  </a:lnTo>
                  <a:lnTo>
                    <a:pt x="166496" y="473710"/>
                  </a:lnTo>
                  <a:lnTo>
                    <a:pt x="169452" y="485140"/>
                  </a:lnTo>
                  <a:close/>
                </a:path>
                <a:path w="1097915" h="627379">
                  <a:moveTo>
                    <a:pt x="1075346" y="516890"/>
                  </a:moveTo>
                  <a:lnTo>
                    <a:pt x="1064792" y="516890"/>
                  </a:lnTo>
                  <a:lnTo>
                    <a:pt x="1071329" y="514350"/>
                  </a:lnTo>
                  <a:lnTo>
                    <a:pt x="1077446" y="510540"/>
                  </a:lnTo>
                  <a:lnTo>
                    <a:pt x="1082987" y="505460"/>
                  </a:lnTo>
                  <a:lnTo>
                    <a:pt x="1088889" y="499110"/>
                  </a:lnTo>
                  <a:lnTo>
                    <a:pt x="1092520" y="491490"/>
                  </a:lnTo>
                  <a:lnTo>
                    <a:pt x="1093030" y="485140"/>
                  </a:lnTo>
                  <a:lnTo>
                    <a:pt x="1097218" y="485140"/>
                  </a:lnTo>
                  <a:lnTo>
                    <a:pt x="1079923" y="514350"/>
                  </a:lnTo>
                  <a:lnTo>
                    <a:pt x="1075346" y="516890"/>
                  </a:lnTo>
                  <a:close/>
                </a:path>
                <a:path w="1097915" h="627379">
                  <a:moveTo>
                    <a:pt x="211480" y="623570"/>
                  </a:moveTo>
                  <a:lnTo>
                    <a:pt x="159240" y="623570"/>
                  </a:lnTo>
                  <a:lnTo>
                    <a:pt x="174732" y="622300"/>
                  </a:lnTo>
                  <a:lnTo>
                    <a:pt x="212891" y="618490"/>
                  </a:lnTo>
                  <a:lnTo>
                    <a:pt x="269166" y="614680"/>
                  </a:lnTo>
                  <a:lnTo>
                    <a:pt x="881157" y="566420"/>
                  </a:lnTo>
                  <a:lnTo>
                    <a:pt x="920684" y="562610"/>
                  </a:lnTo>
                  <a:lnTo>
                    <a:pt x="952156" y="561340"/>
                  </a:lnTo>
                  <a:lnTo>
                    <a:pt x="975720" y="558800"/>
                  </a:lnTo>
                  <a:lnTo>
                    <a:pt x="979134" y="558800"/>
                  </a:lnTo>
                  <a:lnTo>
                    <a:pt x="981942" y="557530"/>
                  </a:lnTo>
                  <a:lnTo>
                    <a:pt x="991069" y="549910"/>
                  </a:lnTo>
                  <a:lnTo>
                    <a:pt x="999967" y="549910"/>
                  </a:lnTo>
                  <a:lnTo>
                    <a:pt x="984440" y="560070"/>
                  </a:lnTo>
                  <a:lnTo>
                    <a:pt x="980826" y="562610"/>
                  </a:lnTo>
                  <a:lnTo>
                    <a:pt x="976763" y="563880"/>
                  </a:lnTo>
                  <a:lnTo>
                    <a:pt x="952443" y="565150"/>
                  </a:lnTo>
                  <a:lnTo>
                    <a:pt x="920980" y="567690"/>
                  </a:lnTo>
                  <a:lnTo>
                    <a:pt x="881460" y="570230"/>
                  </a:lnTo>
                  <a:lnTo>
                    <a:pt x="783013" y="577850"/>
                  </a:lnTo>
                  <a:lnTo>
                    <a:pt x="726470" y="582930"/>
                  </a:lnTo>
                  <a:lnTo>
                    <a:pt x="266995" y="618490"/>
                  </a:lnTo>
                  <a:lnTo>
                    <a:pt x="211480" y="6235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/>
            <p:cNvSpPr/>
            <p:nvPr/>
          </p:nvSpPr>
          <p:spPr>
            <a:xfrm>
              <a:off x="574553" y="6887138"/>
              <a:ext cx="814800" cy="488639"/>
            </a:xfrm>
            <a:prstGeom prst="rect">
              <a:avLst/>
            </a:prstGeom>
            <a:blipFill>
              <a:blip r:embed="rId4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/>
            <p:cNvSpPr/>
            <p:nvPr/>
          </p:nvSpPr>
          <p:spPr>
            <a:xfrm>
              <a:off x="1475541" y="7227184"/>
              <a:ext cx="11172" cy="4385"/>
            </a:xfrm>
            <a:prstGeom prst="rect">
              <a:avLst/>
            </a:prstGeom>
            <a:blipFill>
              <a:blip r:embed="rId4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8" name="object 168"/>
          <p:cNvSpPr txBox="1"/>
          <p:nvPr/>
        </p:nvSpPr>
        <p:spPr>
          <a:xfrm>
            <a:off x="119242" y="6499699"/>
            <a:ext cx="1909445" cy="20574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150" spc="-195" b="1">
                <a:solidFill>
                  <a:srgbClr val="FF1616"/>
                </a:solidFill>
                <a:latin typeface="Times New Roman"/>
                <a:cs typeface="Times New Roman"/>
              </a:rPr>
              <a:t>CEVAPLARI </a:t>
            </a:r>
            <a:r>
              <a:rPr dirty="0" sz="1150" spc="-250" b="1">
                <a:solidFill>
                  <a:srgbClr val="FF1616"/>
                </a:solidFill>
                <a:latin typeface="Times New Roman"/>
                <a:cs typeface="Times New Roman"/>
              </a:rPr>
              <a:t>GÖRMEK </a:t>
            </a:r>
            <a:r>
              <a:rPr dirty="0" sz="1150" spc="-95" b="1">
                <a:solidFill>
                  <a:srgbClr val="FF1616"/>
                </a:solidFill>
                <a:latin typeface="Times New Roman"/>
                <a:cs typeface="Times New Roman"/>
              </a:rPr>
              <a:t>İÇİN</a:t>
            </a:r>
            <a:r>
              <a:rPr dirty="0" sz="1150" spc="-25" b="1">
                <a:solidFill>
                  <a:srgbClr val="FF1616"/>
                </a:solidFill>
                <a:latin typeface="Times New Roman"/>
                <a:cs typeface="Times New Roman"/>
              </a:rPr>
              <a:t> </a:t>
            </a:r>
            <a:r>
              <a:rPr dirty="0" sz="1150" spc="-200" b="1">
                <a:solidFill>
                  <a:srgbClr val="FF1616"/>
                </a:solidFill>
                <a:latin typeface="Times New Roman"/>
                <a:cs typeface="Times New Roman"/>
              </a:rPr>
              <a:t>TIKLA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9" name="object 169"/>
          <p:cNvSpPr txBox="1"/>
          <p:nvPr/>
        </p:nvSpPr>
        <p:spPr>
          <a:xfrm rot="21480000">
            <a:off x="646879" y="6996201"/>
            <a:ext cx="651673" cy="1974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555"/>
              </a:lnSpc>
            </a:pPr>
            <a:r>
              <a:rPr dirty="0" sz="1550" spc="-185" b="1">
                <a:solidFill>
                  <a:srgbClr val="FF1616"/>
                </a:solidFill>
                <a:latin typeface="Verdana"/>
                <a:cs typeface="Verdana"/>
              </a:rPr>
              <a:t>C</a:t>
            </a:r>
            <a:r>
              <a:rPr dirty="0" sz="1550" spc="-185" b="1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r>
              <a:rPr dirty="0" sz="1550" spc="-195" b="1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1550" spc="-110" b="1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1550" spc="-204" b="1">
                <a:solidFill>
                  <a:srgbClr val="FF1616"/>
                </a:solidFill>
                <a:latin typeface="Verdana"/>
                <a:cs typeface="Verdana"/>
              </a:rPr>
              <a:t>P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170" name="object 170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1" name="object 171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5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8"/>
            <a:ext cx="3479462" cy="3779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253" y="3215426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1" name="object 51"/>
          <p:cNvGrpSpPr/>
          <p:nvPr/>
        </p:nvGrpSpPr>
        <p:grpSpPr>
          <a:xfrm>
            <a:off x="3610865" y="7275032"/>
            <a:ext cx="3945254" cy="3404870"/>
            <a:chOff x="3610865" y="7275032"/>
            <a:chExt cx="3945254" cy="3404870"/>
          </a:xfrm>
        </p:grpSpPr>
        <p:sp>
          <p:nvSpPr>
            <p:cNvPr id="52" name="object 52"/>
            <p:cNvSpPr/>
            <p:nvPr/>
          </p:nvSpPr>
          <p:spPr>
            <a:xfrm>
              <a:off x="3821321" y="7275032"/>
              <a:ext cx="3734670" cy="2695272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3610865" y="9508303"/>
              <a:ext cx="2157867" cy="117133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4" name="object 54"/>
          <p:cNvSpPr txBox="1"/>
          <p:nvPr/>
        </p:nvSpPr>
        <p:spPr>
          <a:xfrm rot="480000">
            <a:off x="4943802" y="1086332"/>
            <a:ext cx="1242861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290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3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350" spc="-484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 txBox="1"/>
          <p:nvPr/>
        </p:nvSpPr>
        <p:spPr>
          <a:xfrm rot="480000">
            <a:off x="4931898" y="1500983"/>
            <a:ext cx="115006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Ö</a:t>
            </a:r>
            <a:r>
              <a:rPr dirty="0" sz="2350" spc="-285">
                <a:solidFill>
                  <a:srgbClr val="03989D"/>
                </a:solidFill>
                <a:latin typeface="Verdana"/>
                <a:cs typeface="Verdana"/>
              </a:rPr>
              <a:t>Z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455">
                <a:solidFill>
                  <a:srgbClr val="03989D"/>
                </a:solidFill>
                <a:latin typeface="Verdana"/>
                <a:cs typeface="Verdana"/>
              </a:rPr>
              <a:t>D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r>
              <a:rPr dirty="0" sz="2350" spc="-49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 rot="480000">
            <a:off x="4975946" y="257711"/>
            <a:ext cx="1588963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765">
                <a:solidFill>
                  <a:srgbClr val="FF1616"/>
                </a:solidFill>
                <a:latin typeface="Verdana"/>
                <a:cs typeface="Verdana"/>
              </a:rPr>
              <a:t>1</a:t>
            </a:r>
            <a:r>
              <a:rPr dirty="0" sz="2350" spc="-204">
                <a:solidFill>
                  <a:srgbClr val="FF1616"/>
                </a:solidFill>
                <a:latin typeface="Verdana"/>
                <a:cs typeface="Verdana"/>
              </a:rPr>
              <a:t>0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4020" y="534721"/>
            <a:ext cx="1428143" cy="119151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8" name="object 58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59" name="object 59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912"/>
                </a:moveTo>
                <a:lnTo>
                  <a:pt x="28981" y="2135009"/>
                </a:lnTo>
                <a:lnTo>
                  <a:pt x="25196" y="2140432"/>
                </a:lnTo>
                <a:lnTo>
                  <a:pt x="22631" y="2158034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912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58"/>
                </a:lnTo>
                <a:lnTo>
                  <a:pt x="78917" y="2109216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46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86"/>
                </a:lnTo>
                <a:lnTo>
                  <a:pt x="153149" y="2073998"/>
                </a:lnTo>
                <a:lnTo>
                  <a:pt x="147281" y="2073135"/>
                </a:lnTo>
                <a:lnTo>
                  <a:pt x="145554" y="2095334"/>
                </a:lnTo>
                <a:lnTo>
                  <a:pt x="148488" y="2095779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85"/>
                </a:lnTo>
                <a:lnTo>
                  <a:pt x="228879" y="2109165"/>
                </a:lnTo>
                <a:lnTo>
                  <a:pt x="215849" y="2126716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55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24"/>
                </a:lnTo>
                <a:lnTo>
                  <a:pt x="294081" y="2165248"/>
                </a:lnTo>
                <a:lnTo>
                  <a:pt x="278549" y="2179434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69"/>
                </a:lnTo>
                <a:lnTo>
                  <a:pt x="371030" y="2238425"/>
                </a:lnTo>
                <a:lnTo>
                  <a:pt x="362889" y="2231936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47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24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84"/>
                </a:lnTo>
                <a:lnTo>
                  <a:pt x="423214" y="2286216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54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37"/>
                </a:lnTo>
                <a:lnTo>
                  <a:pt x="506564" y="2289556"/>
                </a:lnTo>
                <a:lnTo>
                  <a:pt x="516293" y="2286254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73"/>
                </a:moveTo>
                <a:lnTo>
                  <a:pt x="606501" y="2209990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60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104"/>
                </a:lnTo>
                <a:lnTo>
                  <a:pt x="620699" y="2225573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106"/>
                </a:lnTo>
                <a:lnTo>
                  <a:pt x="638860" y="2172843"/>
                </a:lnTo>
                <a:lnTo>
                  <a:pt x="635076" y="2178266"/>
                </a:lnTo>
                <a:lnTo>
                  <a:pt x="650951" y="2192604"/>
                </a:lnTo>
                <a:lnTo>
                  <a:pt x="654735" y="2187168"/>
                </a:lnTo>
                <a:lnTo>
                  <a:pt x="659612" y="2180031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80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63"/>
                </a:lnTo>
                <a:lnTo>
                  <a:pt x="716661" y="2096897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58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33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42"/>
                </a:lnTo>
                <a:lnTo>
                  <a:pt x="793572" y="1974062"/>
                </a:lnTo>
                <a:lnTo>
                  <a:pt x="798207" y="1967141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95"/>
                </a:lnTo>
                <a:lnTo>
                  <a:pt x="933881" y="1845932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24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73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60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44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610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37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93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31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36"/>
                </a:lnTo>
                <a:lnTo>
                  <a:pt x="1231798" y="2121293"/>
                </a:lnTo>
                <a:close/>
              </a:path>
              <a:path w="2047239" h="2346960">
                <a:moveTo>
                  <a:pt x="1265961" y="2195245"/>
                </a:moveTo>
                <a:lnTo>
                  <a:pt x="1261592" y="2186686"/>
                </a:lnTo>
                <a:lnTo>
                  <a:pt x="1257261" y="2177859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45"/>
                </a:lnTo>
                <a:close/>
              </a:path>
              <a:path w="2047239" h="2346960">
                <a:moveTo>
                  <a:pt x="1313116" y="2262136"/>
                </a:moveTo>
                <a:lnTo>
                  <a:pt x="1307452" y="2256548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36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97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96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72"/>
                </a:lnTo>
                <a:lnTo>
                  <a:pt x="1443177" y="2345791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19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25"/>
                </a:lnTo>
                <a:lnTo>
                  <a:pt x="1500581" y="2342299"/>
                </a:lnTo>
                <a:lnTo>
                  <a:pt x="1511058" y="2337981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71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42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46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32"/>
                </a:lnTo>
                <a:lnTo>
                  <a:pt x="1648688" y="2203551"/>
                </a:lnTo>
                <a:lnTo>
                  <a:pt x="1653895" y="2194242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15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15"/>
                </a:lnTo>
                <a:lnTo>
                  <a:pt x="1707007" y="2076284"/>
                </a:lnTo>
                <a:lnTo>
                  <a:pt x="1710321" y="2065566"/>
                </a:lnTo>
                <a:lnTo>
                  <a:pt x="1712937" y="2054872"/>
                </a:lnTo>
                <a:lnTo>
                  <a:pt x="1715223" y="2044433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22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53"/>
                </a:lnTo>
                <a:lnTo>
                  <a:pt x="1702308" y="1959254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22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 txBox="1"/>
          <p:nvPr/>
        </p:nvSpPr>
        <p:spPr>
          <a:xfrm>
            <a:off x="1764516" y="908542"/>
            <a:ext cx="1166495" cy="60642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35"/>
              </a:spcBef>
            </a:pPr>
            <a:r>
              <a:rPr dirty="0" sz="1850" spc="175">
                <a:latin typeface="Trebuchet MS"/>
                <a:cs typeface="Trebuchet MS"/>
              </a:rPr>
              <a:t>03</a:t>
            </a:r>
            <a:r>
              <a:rPr dirty="0" sz="1850" spc="-130">
                <a:latin typeface="Trebuchet MS"/>
                <a:cs typeface="Trebuchet MS"/>
              </a:rPr>
              <a:t> </a:t>
            </a:r>
            <a:r>
              <a:rPr dirty="0" sz="1850" spc="170">
                <a:latin typeface="Trebuchet MS"/>
                <a:cs typeface="Trebuchet MS"/>
              </a:rPr>
              <a:t>ŞUBAT</a:t>
            </a:r>
            <a:endParaRPr sz="1850">
              <a:latin typeface="Trebuchet MS"/>
              <a:cs typeface="Trebuchet MS"/>
            </a:endParaRPr>
          </a:p>
          <a:p>
            <a:pPr algn="ctr">
              <a:lnSpc>
                <a:spcPct val="100000"/>
              </a:lnSpc>
              <a:spcBef>
                <a:spcPts val="85"/>
              </a:spcBef>
            </a:pPr>
            <a:r>
              <a:rPr dirty="0" sz="1850" spc="305">
                <a:latin typeface="Trebuchet MS"/>
                <a:cs typeface="Trebuchet MS"/>
              </a:rPr>
              <a:t>cuma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293167" y="4980861"/>
            <a:ext cx="1880870" cy="2170430"/>
            <a:chOff x="1293167" y="4980861"/>
            <a:chExt cx="1880870" cy="2170430"/>
          </a:xfrm>
        </p:grpSpPr>
        <p:sp>
          <p:nvSpPr>
            <p:cNvPr id="67" name="object 67"/>
            <p:cNvSpPr/>
            <p:nvPr/>
          </p:nvSpPr>
          <p:spPr>
            <a:xfrm>
              <a:off x="1335615" y="5076028"/>
              <a:ext cx="1800249" cy="156209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298831" y="5112668"/>
              <a:ext cx="1869439" cy="1503680"/>
            </a:xfrm>
            <a:custGeom>
              <a:avLst/>
              <a:gdLst/>
              <a:ahLst/>
              <a:cxnLst/>
              <a:rect l="l" t="t" r="r" b="b"/>
              <a:pathLst>
                <a:path w="1869439" h="1503679">
                  <a:moveTo>
                    <a:pt x="135218" y="1170419"/>
                  </a:moveTo>
                  <a:lnTo>
                    <a:pt x="93153" y="1097408"/>
                  </a:lnTo>
                  <a:lnTo>
                    <a:pt x="71092" y="1051487"/>
                  </a:lnTo>
                  <a:lnTo>
                    <a:pt x="52010" y="1005203"/>
                  </a:lnTo>
                  <a:lnTo>
                    <a:pt x="35905" y="958556"/>
                  </a:lnTo>
                  <a:lnTo>
                    <a:pt x="22776" y="911548"/>
                  </a:lnTo>
                  <a:lnTo>
                    <a:pt x="12623" y="864181"/>
                  </a:lnTo>
                  <a:lnTo>
                    <a:pt x="5443" y="816454"/>
                  </a:lnTo>
                  <a:lnTo>
                    <a:pt x="1236" y="768370"/>
                  </a:lnTo>
                  <a:lnTo>
                    <a:pt x="0" y="719930"/>
                  </a:lnTo>
                  <a:lnTo>
                    <a:pt x="1734" y="671134"/>
                  </a:lnTo>
                  <a:lnTo>
                    <a:pt x="6436" y="621984"/>
                  </a:lnTo>
                  <a:lnTo>
                    <a:pt x="14107" y="572481"/>
                  </a:lnTo>
                  <a:lnTo>
                    <a:pt x="24744" y="522626"/>
                  </a:lnTo>
                  <a:lnTo>
                    <a:pt x="38096" y="473370"/>
                  </a:lnTo>
                  <a:lnTo>
                    <a:pt x="53903" y="425872"/>
                  </a:lnTo>
                  <a:lnTo>
                    <a:pt x="72164" y="380129"/>
                  </a:lnTo>
                  <a:lnTo>
                    <a:pt x="92881" y="336141"/>
                  </a:lnTo>
                  <a:lnTo>
                    <a:pt x="116056" y="293903"/>
                  </a:lnTo>
                  <a:lnTo>
                    <a:pt x="141689" y="253415"/>
                  </a:lnTo>
                  <a:lnTo>
                    <a:pt x="169783" y="214675"/>
                  </a:lnTo>
                  <a:lnTo>
                    <a:pt x="200338" y="177679"/>
                  </a:lnTo>
                  <a:lnTo>
                    <a:pt x="233356" y="142427"/>
                  </a:lnTo>
                  <a:lnTo>
                    <a:pt x="268838" y="108917"/>
                  </a:lnTo>
                  <a:lnTo>
                    <a:pt x="306785" y="77145"/>
                  </a:lnTo>
                  <a:lnTo>
                    <a:pt x="347199" y="47110"/>
                  </a:lnTo>
                  <a:lnTo>
                    <a:pt x="390080" y="18810"/>
                  </a:lnTo>
                  <a:lnTo>
                    <a:pt x="422191" y="0"/>
                  </a:lnTo>
                  <a:lnTo>
                    <a:pt x="379405" y="31517"/>
                  </a:lnTo>
                  <a:lnTo>
                    <a:pt x="320858" y="83043"/>
                  </a:lnTo>
                  <a:lnTo>
                    <a:pt x="266857" y="139540"/>
                  </a:lnTo>
                  <a:lnTo>
                    <a:pt x="217797" y="200575"/>
                  </a:lnTo>
                  <a:lnTo>
                    <a:pt x="174045" y="265687"/>
                  </a:lnTo>
                  <a:lnTo>
                    <a:pt x="135931" y="334443"/>
                  </a:lnTo>
                  <a:lnTo>
                    <a:pt x="103722" y="406281"/>
                  </a:lnTo>
                  <a:lnTo>
                    <a:pt x="77650" y="480670"/>
                  </a:lnTo>
                  <a:lnTo>
                    <a:pt x="57946" y="557080"/>
                  </a:lnTo>
                  <a:lnTo>
                    <a:pt x="44711" y="634949"/>
                  </a:lnTo>
                  <a:lnTo>
                    <a:pt x="38077" y="713713"/>
                  </a:lnTo>
                  <a:lnTo>
                    <a:pt x="38077" y="792740"/>
                  </a:lnTo>
                  <a:lnTo>
                    <a:pt x="44711" y="871502"/>
                  </a:lnTo>
                  <a:lnTo>
                    <a:pt x="57946" y="949373"/>
                  </a:lnTo>
                  <a:lnTo>
                    <a:pt x="77650" y="1025785"/>
                  </a:lnTo>
                  <a:lnTo>
                    <a:pt x="103722" y="1100204"/>
                  </a:lnTo>
                  <a:lnTo>
                    <a:pt x="135218" y="1170419"/>
                  </a:lnTo>
                  <a:close/>
                </a:path>
                <a:path w="1869439" h="1503679">
                  <a:moveTo>
                    <a:pt x="1451967" y="1503328"/>
                  </a:moveTo>
                  <a:lnTo>
                    <a:pt x="1519516" y="1449819"/>
                  </a:lnTo>
                  <a:lnTo>
                    <a:pt x="1575841" y="1395742"/>
                  </a:lnTo>
                  <a:lnTo>
                    <a:pt x="1627420" y="1336923"/>
                  </a:lnTo>
                  <a:lnTo>
                    <a:pt x="1673895" y="1273803"/>
                  </a:lnTo>
                  <a:lnTo>
                    <a:pt x="1714859" y="1206806"/>
                  </a:lnTo>
                  <a:lnTo>
                    <a:pt x="1750058" y="1136459"/>
                  </a:lnTo>
                  <a:lnTo>
                    <a:pt x="1779210" y="1063296"/>
                  </a:lnTo>
                  <a:lnTo>
                    <a:pt x="1802137" y="987808"/>
                  </a:lnTo>
                  <a:lnTo>
                    <a:pt x="1818620" y="910573"/>
                  </a:lnTo>
                  <a:lnTo>
                    <a:pt x="1828572" y="832202"/>
                  </a:lnTo>
                  <a:lnTo>
                    <a:pt x="1831892" y="753245"/>
                  </a:lnTo>
                  <a:lnTo>
                    <a:pt x="1828572" y="674248"/>
                  </a:lnTo>
                  <a:lnTo>
                    <a:pt x="1818620" y="595883"/>
                  </a:lnTo>
                  <a:lnTo>
                    <a:pt x="1802137" y="518644"/>
                  </a:lnTo>
                  <a:lnTo>
                    <a:pt x="1779210" y="443194"/>
                  </a:lnTo>
                  <a:lnTo>
                    <a:pt x="1750058" y="369998"/>
                  </a:lnTo>
                  <a:lnTo>
                    <a:pt x="1731312" y="332533"/>
                  </a:lnTo>
                  <a:lnTo>
                    <a:pt x="1750522" y="363503"/>
                  </a:lnTo>
                  <a:lnTo>
                    <a:pt x="1775582" y="409042"/>
                  </a:lnTo>
                  <a:lnTo>
                    <a:pt x="1797674" y="454938"/>
                  </a:lnTo>
                  <a:lnTo>
                    <a:pt x="1816797" y="501192"/>
                  </a:lnTo>
                  <a:lnTo>
                    <a:pt x="1832950" y="547806"/>
                  </a:lnTo>
                  <a:lnTo>
                    <a:pt x="1846131" y="594782"/>
                  </a:lnTo>
                  <a:lnTo>
                    <a:pt x="1856339" y="642122"/>
                  </a:lnTo>
                  <a:lnTo>
                    <a:pt x="1863573" y="689828"/>
                  </a:lnTo>
                  <a:lnTo>
                    <a:pt x="1867832" y="737902"/>
                  </a:lnTo>
                  <a:lnTo>
                    <a:pt x="1869113" y="786345"/>
                  </a:lnTo>
                  <a:lnTo>
                    <a:pt x="1867417" y="835159"/>
                  </a:lnTo>
                  <a:lnTo>
                    <a:pt x="1862742" y="884347"/>
                  </a:lnTo>
                  <a:lnTo>
                    <a:pt x="1855086" y="933909"/>
                  </a:lnTo>
                  <a:lnTo>
                    <a:pt x="1844449" y="983849"/>
                  </a:lnTo>
                  <a:lnTo>
                    <a:pt x="1831098" y="1033015"/>
                  </a:lnTo>
                  <a:lnTo>
                    <a:pt x="1815278" y="1080449"/>
                  </a:lnTo>
                  <a:lnTo>
                    <a:pt x="1796991" y="1126152"/>
                  </a:lnTo>
                  <a:lnTo>
                    <a:pt x="1776237" y="1170121"/>
                  </a:lnTo>
                  <a:lnTo>
                    <a:pt x="1753019" y="1212357"/>
                  </a:lnTo>
                  <a:lnTo>
                    <a:pt x="1727336" y="1252857"/>
                  </a:lnTo>
                  <a:lnTo>
                    <a:pt x="1699190" y="1291621"/>
                  </a:lnTo>
                  <a:lnTo>
                    <a:pt x="1668582" y="1328647"/>
                  </a:lnTo>
                  <a:lnTo>
                    <a:pt x="1635514" y="1363935"/>
                  </a:lnTo>
                  <a:lnTo>
                    <a:pt x="1599987" y="1397484"/>
                  </a:lnTo>
                  <a:lnTo>
                    <a:pt x="1562002" y="1429292"/>
                  </a:lnTo>
                  <a:lnTo>
                    <a:pt x="1521560" y="1459358"/>
                  </a:lnTo>
                  <a:lnTo>
                    <a:pt x="1478662" y="1487682"/>
                  </a:lnTo>
                  <a:lnTo>
                    <a:pt x="1451967" y="1503328"/>
                  </a:lnTo>
                  <a:close/>
                </a:path>
              </a:pathLst>
            </a:custGeom>
            <a:solidFill>
              <a:srgbClr val="F79D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1451736" y="5074158"/>
              <a:ext cx="1556752" cy="1574799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551189" y="5479038"/>
              <a:ext cx="185731" cy="19362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84336" y="5379321"/>
              <a:ext cx="269240" cy="142875"/>
            </a:xfrm>
            <a:custGeom>
              <a:avLst/>
              <a:gdLst/>
              <a:ahLst/>
              <a:cxnLst/>
              <a:rect l="l" t="t" r="r" b="b"/>
              <a:pathLst>
                <a:path w="269239" h="142875">
                  <a:moveTo>
                    <a:pt x="0" y="142445"/>
                  </a:moveTo>
                  <a:lnTo>
                    <a:pt x="99360" y="39491"/>
                  </a:lnTo>
                  <a:lnTo>
                    <a:pt x="160506" y="0"/>
                  </a:lnTo>
                  <a:lnTo>
                    <a:pt x="208661" y="19313"/>
                  </a:lnTo>
                  <a:lnTo>
                    <a:pt x="269047" y="92775"/>
                  </a:lnTo>
                  <a:lnTo>
                    <a:pt x="165132" y="84753"/>
                  </a:lnTo>
                  <a:lnTo>
                    <a:pt x="102468" y="87253"/>
                  </a:lnTo>
                  <a:lnTo>
                    <a:pt x="55832" y="104932"/>
                  </a:lnTo>
                  <a:lnTo>
                    <a:pt x="0" y="142445"/>
                  </a:lnTo>
                  <a:close/>
                </a:path>
              </a:pathLst>
            </a:custGeom>
            <a:solidFill>
              <a:srgbClr val="D37D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806939" y="5710367"/>
              <a:ext cx="982221" cy="780394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2407567" y="5680435"/>
              <a:ext cx="352425" cy="546100"/>
            </a:xfrm>
            <a:custGeom>
              <a:avLst/>
              <a:gdLst/>
              <a:ahLst/>
              <a:cxnLst/>
              <a:rect l="l" t="t" r="r" b="b"/>
              <a:pathLst>
                <a:path w="352425" h="546100">
                  <a:moveTo>
                    <a:pt x="36939" y="78333"/>
                  </a:moveTo>
                  <a:lnTo>
                    <a:pt x="66915" y="43259"/>
                  </a:lnTo>
                  <a:lnTo>
                    <a:pt x="98263" y="19962"/>
                  </a:lnTo>
                  <a:lnTo>
                    <a:pt x="133422" y="5174"/>
                  </a:lnTo>
                  <a:lnTo>
                    <a:pt x="172122" y="0"/>
                  </a:lnTo>
                  <a:lnTo>
                    <a:pt x="211219" y="4896"/>
                  </a:lnTo>
                  <a:lnTo>
                    <a:pt x="247426" y="18939"/>
                  </a:lnTo>
                  <a:lnTo>
                    <a:pt x="272808" y="36101"/>
                  </a:lnTo>
                  <a:lnTo>
                    <a:pt x="188305" y="36101"/>
                  </a:lnTo>
                  <a:lnTo>
                    <a:pt x="146245" y="37824"/>
                  </a:lnTo>
                  <a:lnTo>
                    <a:pt x="105077" y="46274"/>
                  </a:lnTo>
                  <a:lnTo>
                    <a:pt x="66007" y="61251"/>
                  </a:lnTo>
                  <a:lnTo>
                    <a:pt x="36939" y="78333"/>
                  </a:lnTo>
                  <a:close/>
                </a:path>
                <a:path w="352425" h="546100">
                  <a:moveTo>
                    <a:pt x="311341" y="73455"/>
                  </a:moveTo>
                  <a:lnTo>
                    <a:pt x="307953" y="71060"/>
                  </a:lnTo>
                  <a:lnTo>
                    <a:pt x="270335" y="52967"/>
                  </a:lnTo>
                  <a:lnTo>
                    <a:pt x="230067" y="41204"/>
                  </a:lnTo>
                  <a:lnTo>
                    <a:pt x="188305" y="36101"/>
                  </a:lnTo>
                  <a:lnTo>
                    <a:pt x="272808" y="36101"/>
                  </a:lnTo>
                  <a:lnTo>
                    <a:pt x="280285" y="41157"/>
                  </a:lnTo>
                  <a:lnTo>
                    <a:pt x="309340" y="70578"/>
                  </a:lnTo>
                  <a:lnTo>
                    <a:pt x="311341" y="73455"/>
                  </a:lnTo>
                  <a:close/>
                </a:path>
                <a:path w="352425" h="546100">
                  <a:moveTo>
                    <a:pt x="166729" y="545696"/>
                  </a:moveTo>
                  <a:lnTo>
                    <a:pt x="166302" y="545696"/>
                  </a:lnTo>
                  <a:lnTo>
                    <a:pt x="123422" y="541514"/>
                  </a:lnTo>
                  <a:lnTo>
                    <a:pt x="85286" y="529120"/>
                  </a:lnTo>
                  <a:lnTo>
                    <a:pt x="52328" y="508839"/>
                  </a:lnTo>
                  <a:lnTo>
                    <a:pt x="24798" y="480978"/>
                  </a:lnTo>
                  <a:lnTo>
                    <a:pt x="2948" y="445842"/>
                  </a:lnTo>
                  <a:lnTo>
                    <a:pt x="0" y="438044"/>
                  </a:lnTo>
                  <a:lnTo>
                    <a:pt x="30146" y="463354"/>
                  </a:lnTo>
                  <a:lnTo>
                    <a:pt x="66007" y="484425"/>
                  </a:lnTo>
                  <a:lnTo>
                    <a:pt x="105077" y="499406"/>
                  </a:lnTo>
                  <a:lnTo>
                    <a:pt x="146245" y="507888"/>
                  </a:lnTo>
                  <a:lnTo>
                    <a:pt x="188305" y="509576"/>
                  </a:lnTo>
                  <a:lnTo>
                    <a:pt x="294772" y="509576"/>
                  </a:lnTo>
                  <a:lnTo>
                    <a:pt x="287781" y="515219"/>
                  </a:lnTo>
                  <a:lnTo>
                    <a:pt x="251200" y="532624"/>
                  </a:lnTo>
                  <a:lnTo>
                    <a:pt x="210506" y="542557"/>
                  </a:lnTo>
                  <a:lnTo>
                    <a:pt x="166729" y="545696"/>
                  </a:lnTo>
                  <a:close/>
                </a:path>
                <a:path w="352425" h="546100">
                  <a:moveTo>
                    <a:pt x="294772" y="509576"/>
                  </a:moveTo>
                  <a:lnTo>
                    <a:pt x="188305" y="509576"/>
                  </a:lnTo>
                  <a:lnTo>
                    <a:pt x="230067" y="504470"/>
                  </a:lnTo>
                  <a:lnTo>
                    <a:pt x="270335" y="492713"/>
                  </a:lnTo>
                  <a:lnTo>
                    <a:pt x="307953" y="474619"/>
                  </a:lnTo>
                  <a:lnTo>
                    <a:pt x="341784" y="450723"/>
                  </a:lnTo>
                  <a:lnTo>
                    <a:pt x="351971" y="440583"/>
                  </a:lnTo>
                  <a:lnTo>
                    <a:pt x="345474" y="455208"/>
                  </a:lnTo>
                  <a:lnTo>
                    <a:pt x="319467" y="489645"/>
                  </a:lnTo>
                  <a:lnTo>
                    <a:pt x="294772" y="509576"/>
                  </a:lnTo>
                  <a:close/>
                </a:path>
              </a:pathLst>
            </a:custGeom>
            <a:solidFill>
              <a:srgbClr val="EC8F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2381627" y="5735787"/>
              <a:ext cx="407455" cy="431799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789989" y="5608563"/>
              <a:ext cx="483826" cy="54228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861133" y="5581467"/>
              <a:ext cx="406400" cy="601980"/>
            </a:xfrm>
            <a:custGeom>
              <a:avLst/>
              <a:gdLst/>
              <a:ahLst/>
              <a:cxnLst/>
              <a:rect l="l" t="t" r="r" b="b"/>
              <a:pathLst>
                <a:path w="406400" h="601979">
                  <a:moveTo>
                    <a:pt x="0" y="87535"/>
                  </a:moveTo>
                  <a:lnTo>
                    <a:pt x="27790" y="54886"/>
                  </a:lnTo>
                  <a:lnTo>
                    <a:pt x="58955" y="29385"/>
                  </a:lnTo>
                  <a:lnTo>
                    <a:pt x="93769" y="11149"/>
                  </a:lnTo>
                  <a:lnTo>
                    <a:pt x="132027" y="1059"/>
                  </a:lnTo>
                  <a:lnTo>
                    <a:pt x="173525" y="0"/>
                  </a:lnTo>
                  <a:lnTo>
                    <a:pt x="197460" y="5235"/>
                  </a:lnTo>
                  <a:lnTo>
                    <a:pt x="225117" y="17315"/>
                  </a:lnTo>
                  <a:lnTo>
                    <a:pt x="247112" y="31355"/>
                  </a:lnTo>
                  <a:lnTo>
                    <a:pt x="170836" y="31355"/>
                  </a:lnTo>
                  <a:lnTo>
                    <a:pt x="126918" y="34669"/>
                  </a:lnTo>
                  <a:lnTo>
                    <a:pt x="84095" y="44510"/>
                  </a:lnTo>
                  <a:lnTo>
                    <a:pt x="43394" y="60680"/>
                  </a:lnTo>
                  <a:lnTo>
                    <a:pt x="5844" y="82749"/>
                  </a:lnTo>
                  <a:lnTo>
                    <a:pt x="0" y="87535"/>
                  </a:lnTo>
                  <a:close/>
                </a:path>
                <a:path w="406400" h="601979">
                  <a:moveTo>
                    <a:pt x="270618" y="49704"/>
                  </a:moveTo>
                  <a:lnTo>
                    <a:pt x="257544" y="44510"/>
                  </a:lnTo>
                  <a:lnTo>
                    <a:pt x="214721" y="34669"/>
                  </a:lnTo>
                  <a:lnTo>
                    <a:pt x="170836" y="31355"/>
                  </a:lnTo>
                  <a:lnTo>
                    <a:pt x="247112" y="31355"/>
                  </a:lnTo>
                  <a:lnTo>
                    <a:pt x="255119" y="36467"/>
                  </a:lnTo>
                  <a:lnTo>
                    <a:pt x="270618" y="49704"/>
                  </a:lnTo>
                  <a:close/>
                </a:path>
                <a:path w="406400" h="601979">
                  <a:moveTo>
                    <a:pt x="327301" y="569804"/>
                  </a:moveTo>
                  <a:lnTo>
                    <a:pt x="170836" y="569804"/>
                  </a:lnTo>
                  <a:lnTo>
                    <a:pt x="214721" y="566496"/>
                  </a:lnTo>
                  <a:lnTo>
                    <a:pt x="257544" y="556622"/>
                  </a:lnTo>
                  <a:lnTo>
                    <a:pt x="298247" y="540454"/>
                  </a:lnTo>
                  <a:lnTo>
                    <a:pt x="335797" y="518382"/>
                  </a:lnTo>
                  <a:lnTo>
                    <a:pt x="369297" y="490949"/>
                  </a:lnTo>
                  <a:lnTo>
                    <a:pt x="397889" y="458808"/>
                  </a:lnTo>
                  <a:lnTo>
                    <a:pt x="406062" y="446018"/>
                  </a:lnTo>
                  <a:lnTo>
                    <a:pt x="400455" y="470927"/>
                  </a:lnTo>
                  <a:lnTo>
                    <a:pt x="383372" y="509767"/>
                  </a:lnTo>
                  <a:lnTo>
                    <a:pt x="360401" y="541732"/>
                  </a:lnTo>
                  <a:lnTo>
                    <a:pt x="332441" y="566863"/>
                  </a:lnTo>
                  <a:lnTo>
                    <a:pt x="327301" y="569804"/>
                  </a:lnTo>
                  <a:close/>
                </a:path>
                <a:path w="406400" h="601979">
                  <a:moveTo>
                    <a:pt x="227595" y="601683"/>
                  </a:moveTo>
                  <a:lnTo>
                    <a:pt x="188649" y="599907"/>
                  </a:lnTo>
                  <a:lnTo>
                    <a:pt x="155944" y="588215"/>
                  </a:lnTo>
                  <a:lnTo>
                    <a:pt x="127701" y="566555"/>
                  </a:lnTo>
                  <a:lnTo>
                    <a:pt x="170836" y="569804"/>
                  </a:lnTo>
                  <a:lnTo>
                    <a:pt x="327301" y="569804"/>
                  </a:lnTo>
                  <a:lnTo>
                    <a:pt x="300389" y="585204"/>
                  </a:lnTo>
                  <a:lnTo>
                    <a:pt x="265141" y="596796"/>
                  </a:lnTo>
                  <a:lnTo>
                    <a:pt x="227595" y="601683"/>
                  </a:lnTo>
                  <a:close/>
                </a:path>
              </a:pathLst>
            </a:custGeom>
            <a:solidFill>
              <a:srgbClr val="EC8F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790259" y="5634014"/>
              <a:ext cx="484121" cy="491489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293167" y="4980861"/>
              <a:ext cx="1880870" cy="1770380"/>
            </a:xfrm>
            <a:custGeom>
              <a:avLst/>
              <a:gdLst/>
              <a:ahLst/>
              <a:cxnLst/>
              <a:rect l="l" t="t" r="r" b="b"/>
              <a:pathLst>
                <a:path w="1880870" h="1770379">
                  <a:moveTo>
                    <a:pt x="990404" y="1770070"/>
                  </a:moveTo>
                  <a:lnTo>
                    <a:pt x="940177" y="1768728"/>
                  </a:lnTo>
                  <a:lnTo>
                    <a:pt x="889344" y="1764716"/>
                  </a:lnTo>
                  <a:lnTo>
                    <a:pt x="837990" y="1758046"/>
                  </a:lnTo>
                  <a:lnTo>
                    <a:pt x="786233" y="1748736"/>
                  </a:lnTo>
                  <a:lnTo>
                    <a:pt x="734191" y="1736800"/>
                  </a:lnTo>
                  <a:lnTo>
                    <a:pt x="684575" y="1723003"/>
                  </a:lnTo>
                  <a:lnTo>
                    <a:pt x="636412" y="1707211"/>
                  </a:lnTo>
                  <a:lnTo>
                    <a:pt x="589712" y="1689430"/>
                  </a:lnTo>
                  <a:lnTo>
                    <a:pt x="544486" y="1669667"/>
                  </a:lnTo>
                  <a:lnTo>
                    <a:pt x="500743" y="1647929"/>
                  </a:lnTo>
                  <a:lnTo>
                    <a:pt x="458493" y="1624223"/>
                  </a:lnTo>
                  <a:lnTo>
                    <a:pt x="417746" y="1598555"/>
                  </a:lnTo>
                  <a:lnTo>
                    <a:pt x="378512" y="1570932"/>
                  </a:lnTo>
                  <a:lnTo>
                    <a:pt x="340800" y="1541361"/>
                  </a:lnTo>
                  <a:lnTo>
                    <a:pt x="304622" y="1509849"/>
                  </a:lnTo>
                  <a:lnTo>
                    <a:pt x="269986" y="1476402"/>
                  </a:lnTo>
                  <a:lnTo>
                    <a:pt x="236903" y="1441028"/>
                  </a:lnTo>
                  <a:lnTo>
                    <a:pt x="205382" y="1403732"/>
                  </a:lnTo>
                  <a:lnTo>
                    <a:pt x="175434" y="1364522"/>
                  </a:lnTo>
                  <a:lnTo>
                    <a:pt x="147068" y="1323404"/>
                  </a:lnTo>
                  <a:lnTo>
                    <a:pt x="118981" y="1278079"/>
                  </a:lnTo>
                  <a:lnTo>
                    <a:pt x="93861" y="1232304"/>
                  </a:lnTo>
                  <a:lnTo>
                    <a:pt x="71709" y="1186093"/>
                  </a:lnTo>
                  <a:lnTo>
                    <a:pt x="52530" y="1139459"/>
                  </a:lnTo>
                  <a:lnTo>
                    <a:pt x="36324" y="1092418"/>
                  </a:lnTo>
                  <a:lnTo>
                    <a:pt x="23096" y="1044981"/>
                  </a:lnTo>
                  <a:lnTo>
                    <a:pt x="12846" y="997164"/>
                  </a:lnTo>
                  <a:lnTo>
                    <a:pt x="5579" y="948980"/>
                  </a:lnTo>
                  <a:lnTo>
                    <a:pt x="1296" y="900442"/>
                  </a:lnTo>
                  <a:lnTo>
                    <a:pt x="0" y="851565"/>
                  </a:lnTo>
                  <a:lnTo>
                    <a:pt x="1693" y="802362"/>
                  </a:lnTo>
                  <a:lnTo>
                    <a:pt x="6378" y="752847"/>
                  </a:lnTo>
                  <a:lnTo>
                    <a:pt x="14057" y="703034"/>
                  </a:lnTo>
                  <a:lnTo>
                    <a:pt x="24734" y="652936"/>
                  </a:lnTo>
                  <a:lnTo>
                    <a:pt x="38136" y="603552"/>
                  </a:lnTo>
                  <a:lnTo>
                    <a:pt x="54057" y="555849"/>
                  </a:lnTo>
                  <a:lnTo>
                    <a:pt x="72486" y="509838"/>
                  </a:lnTo>
                  <a:lnTo>
                    <a:pt x="93417" y="465531"/>
                  </a:lnTo>
                  <a:lnTo>
                    <a:pt x="116840" y="422939"/>
                  </a:lnTo>
                  <a:lnTo>
                    <a:pt x="142747" y="382071"/>
                  </a:lnTo>
                  <a:lnTo>
                    <a:pt x="171129" y="342940"/>
                  </a:lnTo>
                  <a:lnTo>
                    <a:pt x="201979" y="305557"/>
                  </a:lnTo>
                  <a:lnTo>
                    <a:pt x="235287" y="269931"/>
                  </a:lnTo>
                  <a:lnTo>
                    <a:pt x="271045" y="236074"/>
                  </a:lnTo>
                  <a:lnTo>
                    <a:pt x="309244" y="203998"/>
                  </a:lnTo>
                  <a:lnTo>
                    <a:pt x="349877" y="173713"/>
                  </a:lnTo>
                  <a:lnTo>
                    <a:pt x="392934" y="145229"/>
                  </a:lnTo>
                  <a:lnTo>
                    <a:pt x="438407" y="118559"/>
                  </a:lnTo>
                  <a:lnTo>
                    <a:pt x="486360" y="93775"/>
                  </a:lnTo>
                  <a:lnTo>
                    <a:pt x="534952" y="71872"/>
                  </a:lnTo>
                  <a:lnTo>
                    <a:pt x="584147" y="52859"/>
                  </a:lnTo>
                  <a:lnTo>
                    <a:pt x="633912" y="36746"/>
                  </a:lnTo>
                  <a:lnTo>
                    <a:pt x="684211" y="23542"/>
                  </a:lnTo>
                  <a:lnTo>
                    <a:pt x="735010" y="13256"/>
                  </a:lnTo>
                  <a:lnTo>
                    <a:pt x="786274" y="5898"/>
                  </a:lnTo>
                  <a:lnTo>
                    <a:pt x="837968" y="1476"/>
                  </a:lnTo>
                  <a:lnTo>
                    <a:pt x="890058" y="0"/>
                  </a:lnTo>
                  <a:lnTo>
                    <a:pt x="940258" y="1341"/>
                  </a:lnTo>
                  <a:lnTo>
                    <a:pt x="991101" y="5356"/>
                  </a:lnTo>
                  <a:lnTo>
                    <a:pt x="1042464" y="12031"/>
                  </a:lnTo>
                  <a:lnTo>
                    <a:pt x="1044654" y="12425"/>
                  </a:lnTo>
                  <a:lnTo>
                    <a:pt x="890058" y="12425"/>
                  </a:lnTo>
                  <a:lnTo>
                    <a:pt x="838639" y="13883"/>
                  </a:lnTo>
                  <a:lnTo>
                    <a:pt x="787607" y="18250"/>
                  </a:lnTo>
                  <a:lnTo>
                    <a:pt x="736999" y="25516"/>
                  </a:lnTo>
                  <a:lnTo>
                    <a:pt x="686847" y="35673"/>
                  </a:lnTo>
                  <a:lnTo>
                    <a:pt x="637187" y="48712"/>
                  </a:lnTo>
                  <a:lnTo>
                    <a:pt x="588052" y="64622"/>
                  </a:lnTo>
                  <a:lnTo>
                    <a:pt x="539477" y="83396"/>
                  </a:lnTo>
                  <a:lnTo>
                    <a:pt x="491497" y="105022"/>
                  </a:lnTo>
                  <a:lnTo>
                    <a:pt x="444146" y="129493"/>
                  </a:lnTo>
                  <a:lnTo>
                    <a:pt x="399331" y="155773"/>
                  </a:lnTo>
                  <a:lnTo>
                    <a:pt x="356897" y="183838"/>
                  </a:lnTo>
                  <a:lnTo>
                    <a:pt x="316853" y="213677"/>
                  </a:lnTo>
                  <a:lnTo>
                    <a:pt x="279207" y="245279"/>
                  </a:lnTo>
                  <a:lnTo>
                    <a:pt x="243968" y="278634"/>
                  </a:lnTo>
                  <a:lnTo>
                    <a:pt x="211145" y="313730"/>
                  </a:lnTo>
                  <a:lnTo>
                    <a:pt x="180745" y="350557"/>
                  </a:lnTo>
                  <a:lnTo>
                    <a:pt x="152776" y="389105"/>
                  </a:lnTo>
                  <a:lnTo>
                    <a:pt x="127249" y="429362"/>
                  </a:lnTo>
                  <a:lnTo>
                    <a:pt x="104170" y="471319"/>
                  </a:lnTo>
                  <a:lnTo>
                    <a:pt x="83548" y="514963"/>
                  </a:lnTo>
                  <a:lnTo>
                    <a:pt x="65392" y="560285"/>
                  </a:lnTo>
                  <a:lnTo>
                    <a:pt x="49709" y="607273"/>
                  </a:lnTo>
                  <a:lnTo>
                    <a:pt x="36510" y="655918"/>
                  </a:lnTo>
                  <a:lnTo>
                    <a:pt x="25996" y="705266"/>
                  </a:lnTo>
                  <a:lnTo>
                    <a:pt x="18434" y="754336"/>
                  </a:lnTo>
                  <a:lnTo>
                    <a:pt x="13822" y="803112"/>
                  </a:lnTo>
                  <a:lnTo>
                    <a:pt x="12158" y="851583"/>
                  </a:lnTo>
                  <a:lnTo>
                    <a:pt x="13440" y="899734"/>
                  </a:lnTo>
                  <a:lnTo>
                    <a:pt x="17664" y="947552"/>
                  </a:lnTo>
                  <a:lnTo>
                    <a:pt x="24829" y="995024"/>
                  </a:lnTo>
                  <a:lnTo>
                    <a:pt x="34933" y="1042136"/>
                  </a:lnTo>
                  <a:lnTo>
                    <a:pt x="47972" y="1088876"/>
                  </a:lnTo>
                  <a:lnTo>
                    <a:pt x="63944" y="1135228"/>
                  </a:lnTo>
                  <a:lnTo>
                    <a:pt x="82847" y="1181181"/>
                  </a:lnTo>
                  <a:lnTo>
                    <a:pt x="104679" y="1226721"/>
                  </a:lnTo>
                  <a:lnTo>
                    <a:pt x="129437" y="1271834"/>
                  </a:lnTo>
                  <a:lnTo>
                    <a:pt x="157119" y="1316508"/>
                  </a:lnTo>
                  <a:lnTo>
                    <a:pt x="185137" y="1357107"/>
                  </a:lnTo>
                  <a:lnTo>
                    <a:pt x="214718" y="1395823"/>
                  </a:lnTo>
                  <a:lnTo>
                    <a:pt x="245852" y="1432651"/>
                  </a:lnTo>
                  <a:lnTo>
                    <a:pt x="278531" y="1467582"/>
                  </a:lnTo>
                  <a:lnTo>
                    <a:pt x="312743" y="1500610"/>
                  </a:lnTo>
                  <a:lnTo>
                    <a:pt x="348479" y="1531729"/>
                  </a:lnTo>
                  <a:lnTo>
                    <a:pt x="385731" y="1560931"/>
                  </a:lnTo>
                  <a:lnTo>
                    <a:pt x="424487" y="1588210"/>
                  </a:lnTo>
                  <a:lnTo>
                    <a:pt x="464739" y="1613559"/>
                  </a:lnTo>
                  <a:lnTo>
                    <a:pt x="506476" y="1636971"/>
                  </a:lnTo>
                  <a:lnTo>
                    <a:pt x="549690" y="1658439"/>
                  </a:lnTo>
                  <a:lnTo>
                    <a:pt x="594370" y="1677956"/>
                  </a:lnTo>
                  <a:lnTo>
                    <a:pt x="640506" y="1695517"/>
                  </a:lnTo>
                  <a:lnTo>
                    <a:pt x="688090" y="1711113"/>
                  </a:lnTo>
                  <a:lnTo>
                    <a:pt x="737111" y="1724738"/>
                  </a:lnTo>
                  <a:lnTo>
                    <a:pt x="788575" y="1736544"/>
                  </a:lnTo>
                  <a:lnTo>
                    <a:pt x="839752" y="1745753"/>
                  </a:lnTo>
                  <a:lnTo>
                    <a:pt x="890524" y="1752348"/>
                  </a:lnTo>
                  <a:lnTo>
                    <a:pt x="940770" y="1756316"/>
                  </a:lnTo>
                  <a:lnTo>
                    <a:pt x="990370" y="1757642"/>
                  </a:lnTo>
                  <a:lnTo>
                    <a:pt x="1139677" y="1757642"/>
                  </a:lnTo>
                  <a:lnTo>
                    <a:pt x="1094191" y="1764172"/>
                  </a:lnTo>
                  <a:lnTo>
                    <a:pt x="1042496" y="1768593"/>
                  </a:lnTo>
                  <a:lnTo>
                    <a:pt x="990404" y="1770070"/>
                  </a:lnTo>
                  <a:close/>
                </a:path>
                <a:path w="1880870" h="1770379">
                  <a:moveTo>
                    <a:pt x="1139677" y="1757642"/>
                  </a:moveTo>
                  <a:lnTo>
                    <a:pt x="990370" y="1757642"/>
                  </a:lnTo>
                  <a:lnTo>
                    <a:pt x="1041789" y="1756186"/>
                  </a:lnTo>
                  <a:lnTo>
                    <a:pt x="1092821" y="1751821"/>
                  </a:lnTo>
                  <a:lnTo>
                    <a:pt x="1143430" y="1744558"/>
                  </a:lnTo>
                  <a:lnTo>
                    <a:pt x="1193584" y="1734404"/>
                  </a:lnTo>
                  <a:lnTo>
                    <a:pt x="1243248" y="1721368"/>
                  </a:lnTo>
                  <a:lnTo>
                    <a:pt x="1292388" y="1705458"/>
                  </a:lnTo>
                  <a:lnTo>
                    <a:pt x="1340970" y="1686683"/>
                  </a:lnTo>
                  <a:lnTo>
                    <a:pt x="1388959" y="1665052"/>
                  </a:lnTo>
                  <a:lnTo>
                    <a:pt x="1436322" y="1640573"/>
                  </a:lnTo>
                  <a:lnTo>
                    <a:pt x="1481185" y="1614267"/>
                  </a:lnTo>
                  <a:lnTo>
                    <a:pt x="1523663" y="1586180"/>
                  </a:lnTo>
                  <a:lnTo>
                    <a:pt x="1563749" y="1556324"/>
                  </a:lnTo>
                  <a:lnTo>
                    <a:pt x="1601433" y="1524709"/>
                  </a:lnTo>
                  <a:lnTo>
                    <a:pt x="1636709" y="1491345"/>
                  </a:lnTo>
                  <a:lnTo>
                    <a:pt x="1669568" y="1456244"/>
                  </a:lnTo>
                  <a:lnTo>
                    <a:pt x="1700001" y="1419417"/>
                  </a:lnTo>
                  <a:lnTo>
                    <a:pt x="1728000" y="1380873"/>
                  </a:lnTo>
                  <a:lnTo>
                    <a:pt x="1753557" y="1340625"/>
                  </a:lnTo>
                  <a:lnTo>
                    <a:pt x="1776663" y="1298682"/>
                  </a:lnTo>
                  <a:lnTo>
                    <a:pt x="1797310" y="1255056"/>
                  </a:lnTo>
                  <a:lnTo>
                    <a:pt x="1815491" y="1209758"/>
                  </a:lnTo>
                  <a:lnTo>
                    <a:pt x="1831196" y="1162798"/>
                  </a:lnTo>
                  <a:lnTo>
                    <a:pt x="1844417" y="1114187"/>
                  </a:lnTo>
                  <a:lnTo>
                    <a:pt x="1854902" y="1064883"/>
                  </a:lnTo>
                  <a:lnTo>
                    <a:pt x="1862432" y="1015851"/>
                  </a:lnTo>
                  <a:lnTo>
                    <a:pt x="1867011" y="967104"/>
                  </a:lnTo>
                  <a:lnTo>
                    <a:pt x="1868641" y="918656"/>
                  </a:lnTo>
                  <a:lnTo>
                    <a:pt x="1867324" y="870520"/>
                  </a:lnTo>
                  <a:lnTo>
                    <a:pt x="1863064" y="822710"/>
                  </a:lnTo>
                  <a:lnTo>
                    <a:pt x="1855862" y="775239"/>
                  </a:lnTo>
                  <a:lnTo>
                    <a:pt x="1845722" y="728121"/>
                  </a:lnTo>
                  <a:lnTo>
                    <a:pt x="1832645" y="681370"/>
                  </a:lnTo>
                  <a:lnTo>
                    <a:pt x="1816635" y="635000"/>
                  </a:lnTo>
                  <a:lnTo>
                    <a:pt x="1797693" y="589023"/>
                  </a:lnTo>
                  <a:lnTo>
                    <a:pt x="1775823" y="543454"/>
                  </a:lnTo>
                  <a:lnTo>
                    <a:pt x="1751028" y="498306"/>
                  </a:lnTo>
                  <a:lnTo>
                    <a:pt x="1723308" y="453593"/>
                  </a:lnTo>
                  <a:lnTo>
                    <a:pt x="1695291" y="412987"/>
                  </a:lnTo>
                  <a:lnTo>
                    <a:pt x="1665710" y="374264"/>
                  </a:lnTo>
                  <a:lnTo>
                    <a:pt x="1634576" y="337432"/>
                  </a:lnTo>
                  <a:lnTo>
                    <a:pt x="1601899" y="302497"/>
                  </a:lnTo>
                  <a:lnTo>
                    <a:pt x="1567688" y="269466"/>
                  </a:lnTo>
                  <a:lnTo>
                    <a:pt x="1531953" y="238344"/>
                  </a:lnTo>
                  <a:lnTo>
                    <a:pt x="1494703" y="209140"/>
                  </a:lnTo>
                  <a:lnTo>
                    <a:pt x="1455949" y="181860"/>
                  </a:lnTo>
                  <a:lnTo>
                    <a:pt x="1415700" y="156510"/>
                  </a:lnTo>
                  <a:lnTo>
                    <a:pt x="1373966" y="133098"/>
                  </a:lnTo>
                  <a:lnTo>
                    <a:pt x="1330756" y="111629"/>
                  </a:lnTo>
                  <a:lnTo>
                    <a:pt x="1286081" y="92111"/>
                  </a:lnTo>
                  <a:lnTo>
                    <a:pt x="1239949" y="74551"/>
                  </a:lnTo>
                  <a:lnTo>
                    <a:pt x="1192372" y="58955"/>
                  </a:lnTo>
                  <a:lnTo>
                    <a:pt x="1143357" y="45329"/>
                  </a:lnTo>
                  <a:lnTo>
                    <a:pt x="1091880" y="33522"/>
                  </a:lnTo>
                  <a:lnTo>
                    <a:pt x="1040697" y="24314"/>
                  </a:lnTo>
                  <a:lnTo>
                    <a:pt x="989924" y="17719"/>
                  </a:lnTo>
                  <a:lnTo>
                    <a:pt x="939672" y="13751"/>
                  </a:lnTo>
                  <a:lnTo>
                    <a:pt x="890058" y="12425"/>
                  </a:lnTo>
                  <a:lnTo>
                    <a:pt x="1044654" y="12425"/>
                  </a:lnTo>
                  <a:lnTo>
                    <a:pt x="1094227" y="21350"/>
                  </a:lnTo>
                  <a:lnTo>
                    <a:pt x="1146270" y="33301"/>
                  </a:lnTo>
                  <a:lnTo>
                    <a:pt x="1195887" y="47086"/>
                  </a:lnTo>
                  <a:lnTo>
                    <a:pt x="1244049" y="62869"/>
                  </a:lnTo>
                  <a:lnTo>
                    <a:pt x="1290748" y="80642"/>
                  </a:lnTo>
                  <a:lnTo>
                    <a:pt x="1335973" y="100400"/>
                  </a:lnTo>
                  <a:lnTo>
                    <a:pt x="1379714" y="122135"/>
                  </a:lnTo>
                  <a:lnTo>
                    <a:pt x="1421963" y="145839"/>
                  </a:lnTo>
                  <a:lnTo>
                    <a:pt x="1462708" y="171506"/>
                  </a:lnTo>
                  <a:lnTo>
                    <a:pt x="1501940" y="199130"/>
                  </a:lnTo>
                  <a:lnTo>
                    <a:pt x="1539651" y="228702"/>
                  </a:lnTo>
                  <a:lnTo>
                    <a:pt x="1575829" y="260216"/>
                  </a:lnTo>
                  <a:lnTo>
                    <a:pt x="1610465" y="293664"/>
                  </a:lnTo>
                  <a:lnTo>
                    <a:pt x="1643550" y="329041"/>
                  </a:lnTo>
                  <a:lnTo>
                    <a:pt x="1675073" y="366338"/>
                  </a:lnTo>
                  <a:lnTo>
                    <a:pt x="1705025" y="405549"/>
                  </a:lnTo>
                  <a:lnTo>
                    <a:pt x="1733397" y="446667"/>
                  </a:lnTo>
                  <a:lnTo>
                    <a:pt x="1761518" y="492038"/>
                  </a:lnTo>
                  <a:lnTo>
                    <a:pt x="1786674" y="537852"/>
                  </a:lnTo>
                  <a:lnTo>
                    <a:pt x="1808860" y="584094"/>
                  </a:lnTo>
                  <a:lnTo>
                    <a:pt x="1828075" y="630752"/>
                  </a:lnTo>
                  <a:lnTo>
                    <a:pt x="1844317" y="677812"/>
                  </a:lnTo>
                  <a:lnTo>
                    <a:pt x="1857581" y="725260"/>
                  </a:lnTo>
                  <a:lnTo>
                    <a:pt x="1867866" y="773082"/>
                  </a:lnTo>
                  <a:lnTo>
                    <a:pt x="1875170" y="821264"/>
                  </a:lnTo>
                  <a:lnTo>
                    <a:pt x="1879489" y="869794"/>
                  </a:lnTo>
                  <a:lnTo>
                    <a:pt x="1880821" y="918656"/>
                  </a:lnTo>
                  <a:lnTo>
                    <a:pt x="1879164" y="967838"/>
                  </a:lnTo>
                  <a:lnTo>
                    <a:pt x="1874515" y="1017326"/>
                  </a:lnTo>
                  <a:lnTo>
                    <a:pt x="1866871" y="1067106"/>
                  </a:lnTo>
                  <a:lnTo>
                    <a:pt x="1856229" y="1117164"/>
                  </a:lnTo>
                  <a:lnTo>
                    <a:pt x="1842804" y="1166522"/>
                  </a:lnTo>
                  <a:lnTo>
                    <a:pt x="1826857" y="1214202"/>
                  </a:lnTo>
                  <a:lnTo>
                    <a:pt x="1808399" y="1260194"/>
                  </a:lnTo>
                  <a:lnTo>
                    <a:pt x="1787437" y="1304487"/>
                  </a:lnTo>
                  <a:lnTo>
                    <a:pt x="1763981" y="1347069"/>
                  </a:lnTo>
                  <a:lnTo>
                    <a:pt x="1738039" y="1387929"/>
                  </a:lnTo>
                  <a:lnTo>
                    <a:pt x="1709620" y="1427056"/>
                  </a:lnTo>
                  <a:lnTo>
                    <a:pt x="1678732" y="1464440"/>
                  </a:lnTo>
                  <a:lnTo>
                    <a:pt x="1645385" y="1500070"/>
                  </a:lnTo>
                  <a:lnTo>
                    <a:pt x="1609586" y="1533933"/>
                  </a:lnTo>
                  <a:lnTo>
                    <a:pt x="1571345" y="1566019"/>
                  </a:lnTo>
                  <a:lnTo>
                    <a:pt x="1530670" y="1596318"/>
                  </a:lnTo>
                  <a:lnTo>
                    <a:pt x="1487570" y="1624817"/>
                  </a:lnTo>
                  <a:lnTo>
                    <a:pt x="1442054" y="1651507"/>
                  </a:lnTo>
                  <a:lnTo>
                    <a:pt x="1394102" y="1676292"/>
                  </a:lnTo>
                  <a:lnTo>
                    <a:pt x="1345511" y="1698196"/>
                  </a:lnTo>
                  <a:lnTo>
                    <a:pt x="1296316" y="1717209"/>
                  </a:lnTo>
                  <a:lnTo>
                    <a:pt x="1246552" y="1733322"/>
                  </a:lnTo>
                  <a:lnTo>
                    <a:pt x="1196254" y="1746527"/>
                  </a:lnTo>
                  <a:lnTo>
                    <a:pt x="1145455" y="1756813"/>
                  </a:lnTo>
                  <a:lnTo>
                    <a:pt x="1139677" y="1757642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974318" y="5397965"/>
              <a:ext cx="282575" cy="125095"/>
            </a:xfrm>
            <a:custGeom>
              <a:avLst/>
              <a:gdLst/>
              <a:ahLst/>
              <a:cxnLst/>
              <a:rect l="l" t="t" r="r" b="b"/>
              <a:pathLst>
                <a:path w="282575" h="125095">
                  <a:moveTo>
                    <a:pt x="7960" y="124662"/>
                  </a:moveTo>
                  <a:lnTo>
                    <a:pt x="4943" y="124662"/>
                  </a:lnTo>
                  <a:lnTo>
                    <a:pt x="3085" y="123767"/>
                  </a:lnTo>
                  <a:lnTo>
                    <a:pt x="0" y="119559"/>
                  </a:lnTo>
                  <a:lnTo>
                    <a:pt x="365" y="115981"/>
                  </a:lnTo>
                  <a:lnTo>
                    <a:pt x="55416" y="69474"/>
                  </a:lnTo>
                  <a:lnTo>
                    <a:pt x="103090" y="35789"/>
                  </a:lnTo>
                  <a:lnTo>
                    <a:pt x="145583" y="12908"/>
                  </a:lnTo>
                  <a:lnTo>
                    <a:pt x="182735" y="934"/>
                  </a:lnTo>
                  <a:lnTo>
                    <a:pt x="216266" y="0"/>
                  </a:lnTo>
                  <a:lnTo>
                    <a:pt x="243941" y="10804"/>
                  </a:lnTo>
                  <a:lnTo>
                    <a:pt x="265652" y="33258"/>
                  </a:lnTo>
                  <a:lnTo>
                    <a:pt x="281290" y="67272"/>
                  </a:lnTo>
                  <a:lnTo>
                    <a:pt x="282054" y="69789"/>
                  </a:lnTo>
                  <a:lnTo>
                    <a:pt x="281188" y="72573"/>
                  </a:lnTo>
                  <a:lnTo>
                    <a:pt x="276908" y="75721"/>
                  </a:lnTo>
                  <a:lnTo>
                    <a:pt x="274021" y="75754"/>
                  </a:lnTo>
                  <a:lnTo>
                    <a:pt x="271838" y="74263"/>
                  </a:lnTo>
                  <a:lnTo>
                    <a:pt x="241900" y="60242"/>
                  </a:lnTo>
                  <a:lnTo>
                    <a:pt x="206376" y="55171"/>
                  </a:lnTo>
                  <a:lnTo>
                    <a:pt x="165345" y="59021"/>
                  </a:lnTo>
                  <a:lnTo>
                    <a:pt x="118888" y="71762"/>
                  </a:lnTo>
                  <a:lnTo>
                    <a:pt x="67085" y="93365"/>
                  </a:lnTo>
                  <a:lnTo>
                    <a:pt x="9056" y="124397"/>
                  </a:lnTo>
                  <a:lnTo>
                    <a:pt x="7960" y="124662"/>
                  </a:lnTo>
                  <a:close/>
                </a:path>
              </a:pathLst>
            </a:custGeom>
            <a:solidFill>
              <a:srgbClr val="7038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620220" y="6196979"/>
              <a:ext cx="1166495" cy="293370"/>
            </a:xfrm>
            <a:custGeom>
              <a:avLst/>
              <a:gdLst/>
              <a:ahLst/>
              <a:cxnLst/>
              <a:rect l="l" t="t" r="r" b="b"/>
              <a:pathLst>
                <a:path w="1166495" h="293370">
                  <a:moveTo>
                    <a:pt x="8624" y="70802"/>
                  </a:moveTo>
                  <a:lnTo>
                    <a:pt x="4710" y="70666"/>
                  </a:lnTo>
                  <a:lnTo>
                    <a:pt x="0" y="65696"/>
                  </a:lnTo>
                  <a:lnTo>
                    <a:pt x="99" y="61751"/>
                  </a:lnTo>
                  <a:lnTo>
                    <a:pt x="2587" y="59401"/>
                  </a:lnTo>
                  <a:lnTo>
                    <a:pt x="44355" y="27125"/>
                  </a:lnTo>
                  <a:lnTo>
                    <a:pt x="87902" y="7312"/>
                  </a:lnTo>
                  <a:lnTo>
                    <a:pt x="133067" y="0"/>
                  </a:lnTo>
                  <a:lnTo>
                    <a:pt x="179686" y="5222"/>
                  </a:lnTo>
                  <a:lnTo>
                    <a:pt x="179984" y="5290"/>
                  </a:lnTo>
                  <a:lnTo>
                    <a:pt x="180118" y="5358"/>
                  </a:lnTo>
                  <a:lnTo>
                    <a:pt x="200543" y="12330"/>
                  </a:lnTo>
                  <a:lnTo>
                    <a:pt x="131745" y="12330"/>
                  </a:lnTo>
                  <a:lnTo>
                    <a:pt x="90233" y="19355"/>
                  </a:lnTo>
                  <a:lnTo>
                    <a:pt x="50126" y="38028"/>
                  </a:lnTo>
                  <a:lnTo>
                    <a:pt x="11145" y="68452"/>
                  </a:lnTo>
                  <a:lnTo>
                    <a:pt x="8624" y="70802"/>
                  </a:lnTo>
                  <a:close/>
                </a:path>
                <a:path w="1166495" h="293370">
                  <a:moveTo>
                    <a:pt x="717282" y="293108"/>
                  </a:moveTo>
                  <a:lnTo>
                    <a:pt x="667391" y="291136"/>
                  </a:lnTo>
                  <a:lnTo>
                    <a:pt x="618230" y="285220"/>
                  </a:lnTo>
                  <a:lnTo>
                    <a:pt x="569807" y="275362"/>
                  </a:lnTo>
                  <a:lnTo>
                    <a:pt x="522132" y="261561"/>
                  </a:lnTo>
                  <a:lnTo>
                    <a:pt x="475213" y="243819"/>
                  </a:lnTo>
                  <a:lnTo>
                    <a:pt x="429061" y="222136"/>
                  </a:lnTo>
                  <a:lnTo>
                    <a:pt x="383684" y="196513"/>
                  </a:lnTo>
                  <a:lnTo>
                    <a:pt x="339092" y="166951"/>
                  </a:lnTo>
                  <a:lnTo>
                    <a:pt x="295293" y="133451"/>
                  </a:lnTo>
                  <a:lnTo>
                    <a:pt x="252297" y="96013"/>
                  </a:lnTo>
                  <a:lnTo>
                    <a:pt x="249577" y="93833"/>
                  </a:lnTo>
                  <a:lnTo>
                    <a:pt x="244037" y="88565"/>
                  </a:lnTo>
                  <a:lnTo>
                    <a:pt x="240157" y="84917"/>
                  </a:lnTo>
                  <a:lnTo>
                    <a:pt x="224630" y="69839"/>
                  </a:lnTo>
                  <a:lnTo>
                    <a:pt x="208669" y="53547"/>
                  </a:lnTo>
                  <a:lnTo>
                    <a:pt x="192148" y="35925"/>
                  </a:lnTo>
                  <a:lnTo>
                    <a:pt x="174943" y="16852"/>
                  </a:lnTo>
                  <a:lnTo>
                    <a:pt x="131745" y="12330"/>
                  </a:lnTo>
                  <a:lnTo>
                    <a:pt x="200543" y="12330"/>
                  </a:lnTo>
                  <a:lnTo>
                    <a:pt x="205863" y="14145"/>
                  </a:lnTo>
                  <a:lnTo>
                    <a:pt x="230027" y="24673"/>
                  </a:lnTo>
                  <a:lnTo>
                    <a:pt x="198693" y="24673"/>
                  </a:lnTo>
                  <a:lnTo>
                    <a:pt x="211699" y="38690"/>
                  </a:lnTo>
                  <a:lnTo>
                    <a:pt x="224326" y="51848"/>
                  </a:lnTo>
                  <a:lnTo>
                    <a:pt x="236617" y="64210"/>
                  </a:lnTo>
                  <a:lnTo>
                    <a:pt x="248615" y="75841"/>
                  </a:lnTo>
                  <a:lnTo>
                    <a:pt x="249875" y="76961"/>
                  </a:lnTo>
                  <a:lnTo>
                    <a:pt x="255116" y="81931"/>
                  </a:lnTo>
                  <a:lnTo>
                    <a:pt x="257671" y="84383"/>
                  </a:lnTo>
                  <a:lnTo>
                    <a:pt x="260424" y="86639"/>
                  </a:lnTo>
                  <a:lnTo>
                    <a:pt x="299951" y="121196"/>
                  </a:lnTo>
                  <a:lnTo>
                    <a:pt x="340169" y="152366"/>
                  </a:lnTo>
                  <a:lnTo>
                    <a:pt x="381069" y="180146"/>
                  </a:lnTo>
                  <a:lnTo>
                    <a:pt x="422645" y="204537"/>
                  </a:lnTo>
                  <a:lnTo>
                    <a:pt x="464890" y="225538"/>
                  </a:lnTo>
                  <a:lnTo>
                    <a:pt x="507795" y="243149"/>
                  </a:lnTo>
                  <a:lnTo>
                    <a:pt x="551355" y="257368"/>
                  </a:lnTo>
                  <a:lnTo>
                    <a:pt x="595561" y="268195"/>
                  </a:lnTo>
                  <a:lnTo>
                    <a:pt x="640407" y="275630"/>
                  </a:lnTo>
                  <a:lnTo>
                    <a:pt x="685885" y="279671"/>
                  </a:lnTo>
                  <a:lnTo>
                    <a:pt x="731989" y="280318"/>
                  </a:lnTo>
                  <a:lnTo>
                    <a:pt x="846644" y="280318"/>
                  </a:lnTo>
                  <a:lnTo>
                    <a:pt x="807085" y="286964"/>
                  </a:lnTo>
                  <a:lnTo>
                    <a:pt x="761907" y="291572"/>
                  </a:lnTo>
                  <a:lnTo>
                    <a:pt x="717282" y="293108"/>
                  </a:lnTo>
                  <a:close/>
                </a:path>
                <a:path w="1166495" h="293370">
                  <a:moveTo>
                    <a:pt x="293329" y="73483"/>
                  </a:moveTo>
                  <a:lnTo>
                    <a:pt x="241541" y="44017"/>
                  </a:lnTo>
                  <a:lnTo>
                    <a:pt x="198693" y="24673"/>
                  </a:lnTo>
                  <a:lnTo>
                    <a:pt x="230027" y="24673"/>
                  </a:lnTo>
                  <a:lnTo>
                    <a:pt x="264058" y="41934"/>
                  </a:lnTo>
                  <a:lnTo>
                    <a:pt x="299864" y="62947"/>
                  </a:lnTo>
                  <a:lnTo>
                    <a:pt x="300760" y="66756"/>
                  </a:lnTo>
                  <a:lnTo>
                    <a:pt x="297177" y="72592"/>
                  </a:lnTo>
                  <a:lnTo>
                    <a:pt x="293329" y="73483"/>
                  </a:lnTo>
                  <a:close/>
                </a:path>
                <a:path w="1166495" h="293370">
                  <a:moveTo>
                    <a:pt x="994690" y="186778"/>
                  </a:moveTo>
                  <a:lnTo>
                    <a:pt x="991573" y="184326"/>
                  </a:lnTo>
                  <a:lnTo>
                    <a:pt x="991176" y="180146"/>
                  </a:lnTo>
                  <a:lnTo>
                    <a:pt x="990945" y="177498"/>
                  </a:lnTo>
                  <a:lnTo>
                    <a:pt x="993467" y="174486"/>
                  </a:lnTo>
                  <a:lnTo>
                    <a:pt x="996881" y="174147"/>
                  </a:lnTo>
                  <a:lnTo>
                    <a:pt x="1023036" y="172769"/>
                  </a:lnTo>
                  <a:lnTo>
                    <a:pt x="1047315" y="173618"/>
                  </a:lnTo>
                  <a:lnTo>
                    <a:pt x="1069872" y="176720"/>
                  </a:lnTo>
                  <a:lnTo>
                    <a:pt x="1090952" y="182138"/>
                  </a:lnTo>
                  <a:lnTo>
                    <a:pt x="1098479" y="185270"/>
                  </a:lnTo>
                  <a:lnTo>
                    <a:pt x="1018195" y="185270"/>
                  </a:lnTo>
                  <a:lnTo>
                    <a:pt x="998044" y="186506"/>
                  </a:lnTo>
                  <a:lnTo>
                    <a:pt x="994690" y="186778"/>
                  </a:lnTo>
                  <a:close/>
                </a:path>
                <a:path w="1166495" h="293370">
                  <a:moveTo>
                    <a:pt x="846644" y="280318"/>
                  </a:moveTo>
                  <a:lnTo>
                    <a:pt x="731989" y="280318"/>
                  </a:lnTo>
                  <a:lnTo>
                    <a:pt x="778710" y="277570"/>
                  </a:lnTo>
                  <a:lnTo>
                    <a:pt x="826043" y="271427"/>
                  </a:lnTo>
                  <a:lnTo>
                    <a:pt x="873979" y="261887"/>
                  </a:lnTo>
                  <a:lnTo>
                    <a:pt x="922512" y="248951"/>
                  </a:lnTo>
                  <a:lnTo>
                    <a:pt x="971634" y="232618"/>
                  </a:lnTo>
                  <a:lnTo>
                    <a:pt x="1021338" y="212886"/>
                  </a:lnTo>
                  <a:lnTo>
                    <a:pt x="1071617" y="189755"/>
                  </a:lnTo>
                  <a:lnTo>
                    <a:pt x="1054895" y="186878"/>
                  </a:lnTo>
                  <a:lnTo>
                    <a:pt x="1037117" y="185389"/>
                  </a:lnTo>
                  <a:lnTo>
                    <a:pt x="1018195" y="185270"/>
                  </a:lnTo>
                  <a:lnTo>
                    <a:pt x="1098479" y="185270"/>
                  </a:lnTo>
                  <a:lnTo>
                    <a:pt x="1112027" y="190908"/>
                  </a:lnTo>
                  <a:lnTo>
                    <a:pt x="1118476" y="194760"/>
                  </a:lnTo>
                  <a:lnTo>
                    <a:pt x="1089432" y="194760"/>
                  </a:lnTo>
                  <a:lnTo>
                    <a:pt x="1041063" y="217814"/>
                  </a:lnTo>
                  <a:lnTo>
                    <a:pt x="993209" y="237793"/>
                  </a:lnTo>
                  <a:lnTo>
                    <a:pt x="945879" y="254697"/>
                  </a:lnTo>
                  <a:lnTo>
                    <a:pt x="899077" y="268527"/>
                  </a:lnTo>
                  <a:lnTo>
                    <a:pt x="852811" y="279282"/>
                  </a:lnTo>
                  <a:lnTo>
                    <a:pt x="846644" y="280318"/>
                  </a:lnTo>
                  <a:close/>
                </a:path>
                <a:path w="1166495" h="293370">
                  <a:moveTo>
                    <a:pt x="1160584" y="244367"/>
                  </a:moveTo>
                  <a:lnTo>
                    <a:pt x="1156636" y="243934"/>
                  </a:lnTo>
                  <a:lnTo>
                    <a:pt x="1154513" y="241254"/>
                  </a:lnTo>
                  <a:lnTo>
                    <a:pt x="1140681" y="226141"/>
                  </a:lnTo>
                  <a:lnTo>
                    <a:pt x="1125192" y="213334"/>
                  </a:lnTo>
                  <a:lnTo>
                    <a:pt x="1108093" y="202863"/>
                  </a:lnTo>
                  <a:lnTo>
                    <a:pt x="1089432" y="194760"/>
                  </a:lnTo>
                  <a:lnTo>
                    <a:pt x="1118476" y="194760"/>
                  </a:lnTo>
                  <a:lnTo>
                    <a:pt x="1131312" y="202427"/>
                  </a:lnTo>
                  <a:lnTo>
                    <a:pt x="1148736" y="216649"/>
                  </a:lnTo>
                  <a:lnTo>
                    <a:pt x="1164227" y="233526"/>
                  </a:lnTo>
                  <a:lnTo>
                    <a:pt x="1166350" y="236181"/>
                  </a:lnTo>
                  <a:lnTo>
                    <a:pt x="1165917" y="240091"/>
                  </a:lnTo>
                  <a:lnTo>
                    <a:pt x="1160584" y="244367"/>
                  </a:lnTo>
                  <a:close/>
                </a:path>
              </a:pathLst>
            </a:custGeom>
            <a:solidFill>
              <a:srgbClr val="BE4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837748" y="5653550"/>
              <a:ext cx="417195" cy="274955"/>
            </a:xfrm>
            <a:custGeom>
              <a:avLst/>
              <a:gdLst/>
              <a:ahLst/>
              <a:cxnLst/>
              <a:rect l="l" t="t" r="r" b="b"/>
              <a:pathLst>
                <a:path w="417194" h="274954">
                  <a:moveTo>
                    <a:pt x="803" y="274389"/>
                  </a:moveTo>
                  <a:lnTo>
                    <a:pt x="0" y="228979"/>
                  </a:lnTo>
                  <a:lnTo>
                    <a:pt x="5422" y="185630"/>
                  </a:lnTo>
                  <a:lnTo>
                    <a:pt x="17026" y="144256"/>
                  </a:lnTo>
                  <a:lnTo>
                    <a:pt x="34770" y="104771"/>
                  </a:lnTo>
                  <a:lnTo>
                    <a:pt x="61072" y="65288"/>
                  </a:lnTo>
                  <a:lnTo>
                    <a:pt x="92213" y="35041"/>
                  </a:lnTo>
                  <a:lnTo>
                    <a:pt x="128193" y="14070"/>
                  </a:lnTo>
                  <a:lnTo>
                    <a:pt x="169012" y="2415"/>
                  </a:lnTo>
                  <a:lnTo>
                    <a:pt x="211875" y="0"/>
                  </a:lnTo>
                  <a:lnTo>
                    <a:pt x="253133" y="8118"/>
                  </a:lnTo>
                  <a:lnTo>
                    <a:pt x="292700" y="26781"/>
                  </a:lnTo>
                  <a:lnTo>
                    <a:pt x="330489" y="55996"/>
                  </a:lnTo>
                  <a:lnTo>
                    <a:pt x="359709" y="87243"/>
                  </a:lnTo>
                  <a:lnTo>
                    <a:pt x="383835" y="122572"/>
                  </a:lnTo>
                  <a:lnTo>
                    <a:pt x="402875" y="161890"/>
                  </a:lnTo>
                  <a:lnTo>
                    <a:pt x="416833" y="205102"/>
                  </a:lnTo>
                  <a:lnTo>
                    <a:pt x="412324" y="206035"/>
                  </a:lnTo>
                  <a:lnTo>
                    <a:pt x="398074" y="169850"/>
                  </a:lnTo>
                  <a:lnTo>
                    <a:pt x="379856" y="136747"/>
                  </a:lnTo>
                  <a:lnTo>
                    <a:pt x="331517" y="79786"/>
                  </a:lnTo>
                  <a:lnTo>
                    <a:pt x="293802" y="50839"/>
                  </a:lnTo>
                  <a:lnTo>
                    <a:pt x="254402" y="32208"/>
                  </a:lnTo>
                  <a:lnTo>
                    <a:pt x="213323" y="23847"/>
                  </a:lnTo>
                  <a:lnTo>
                    <a:pt x="170570" y="25709"/>
                  </a:lnTo>
                  <a:lnTo>
                    <a:pt x="129725" y="37651"/>
                  </a:lnTo>
                  <a:lnTo>
                    <a:pt x="93681" y="58770"/>
                  </a:lnTo>
                  <a:lnTo>
                    <a:pt x="62388" y="89072"/>
                  </a:lnTo>
                  <a:lnTo>
                    <a:pt x="35798" y="128562"/>
                  </a:lnTo>
                  <a:lnTo>
                    <a:pt x="8896" y="198507"/>
                  </a:lnTo>
                  <a:lnTo>
                    <a:pt x="2474" y="235730"/>
                  </a:lnTo>
                  <a:lnTo>
                    <a:pt x="803" y="27438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838555" y="5677404"/>
              <a:ext cx="427736" cy="517937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1831579" y="5647356"/>
              <a:ext cx="429895" cy="287020"/>
            </a:xfrm>
            <a:custGeom>
              <a:avLst/>
              <a:gdLst/>
              <a:ahLst/>
              <a:cxnLst/>
              <a:rect l="l" t="t" r="r" b="b"/>
              <a:pathLst>
                <a:path w="429894" h="287020">
                  <a:moveTo>
                    <a:pt x="7303" y="286783"/>
                  </a:moveTo>
                  <a:lnTo>
                    <a:pt x="3754" y="286783"/>
                  </a:lnTo>
                  <a:lnTo>
                    <a:pt x="1067" y="284332"/>
                  </a:lnTo>
                  <a:lnTo>
                    <a:pt x="801" y="281117"/>
                  </a:lnTo>
                  <a:lnTo>
                    <a:pt x="0" y="235140"/>
                  </a:lnTo>
                  <a:lnTo>
                    <a:pt x="5532" y="190862"/>
                  </a:lnTo>
                  <a:lnTo>
                    <a:pt x="17365" y="148435"/>
                  </a:lnTo>
                  <a:lnTo>
                    <a:pt x="35465" y="108015"/>
                  </a:lnTo>
                  <a:lnTo>
                    <a:pt x="62630" y="67360"/>
                  </a:lnTo>
                  <a:lnTo>
                    <a:pt x="94886" y="36161"/>
                  </a:lnTo>
                  <a:lnTo>
                    <a:pt x="132112" y="14505"/>
                  </a:lnTo>
                  <a:lnTo>
                    <a:pt x="174185" y="2478"/>
                  </a:lnTo>
                  <a:lnTo>
                    <a:pt x="218492" y="0"/>
                  </a:lnTo>
                  <a:lnTo>
                    <a:pt x="261151" y="8393"/>
                  </a:lnTo>
                  <a:lnTo>
                    <a:pt x="268931" y="12055"/>
                  </a:lnTo>
                  <a:lnTo>
                    <a:pt x="206394" y="12055"/>
                  </a:lnTo>
                  <a:lnTo>
                    <a:pt x="198931" y="12222"/>
                  </a:lnTo>
                  <a:lnTo>
                    <a:pt x="136947" y="25994"/>
                  </a:lnTo>
                  <a:lnTo>
                    <a:pt x="102126" y="46333"/>
                  </a:lnTo>
                  <a:lnTo>
                    <a:pt x="71913" y="75669"/>
                  </a:lnTo>
                  <a:lnTo>
                    <a:pt x="46411" y="113913"/>
                  </a:lnTo>
                  <a:lnTo>
                    <a:pt x="42531" y="121369"/>
                  </a:lnTo>
                  <a:lnTo>
                    <a:pt x="58419" y="121369"/>
                  </a:lnTo>
                  <a:lnTo>
                    <a:pt x="47440" y="137738"/>
                  </a:lnTo>
                  <a:lnTo>
                    <a:pt x="31964" y="171290"/>
                  </a:lnTo>
                  <a:lnTo>
                    <a:pt x="21081" y="206349"/>
                  </a:lnTo>
                  <a:lnTo>
                    <a:pt x="14820" y="242782"/>
                  </a:lnTo>
                  <a:lnTo>
                    <a:pt x="13207" y="280455"/>
                  </a:lnTo>
                  <a:lnTo>
                    <a:pt x="13273" y="283797"/>
                  </a:lnTo>
                  <a:lnTo>
                    <a:pt x="10653" y="286613"/>
                  </a:lnTo>
                  <a:lnTo>
                    <a:pt x="7303" y="286783"/>
                  </a:lnTo>
                  <a:close/>
                </a:path>
                <a:path w="429894" h="287020">
                  <a:moveTo>
                    <a:pt x="390533" y="118586"/>
                  </a:moveTo>
                  <a:lnTo>
                    <a:pt x="376390" y="118586"/>
                  </a:lnTo>
                  <a:lnTo>
                    <a:pt x="366610" y="104588"/>
                  </a:lnTo>
                  <a:lnTo>
                    <a:pt x="356023" y="91278"/>
                  </a:lnTo>
                  <a:lnTo>
                    <a:pt x="302641" y="42836"/>
                  </a:lnTo>
                  <a:lnTo>
                    <a:pt x="239537" y="15481"/>
                  </a:lnTo>
                  <a:lnTo>
                    <a:pt x="206394" y="12055"/>
                  </a:lnTo>
                  <a:lnTo>
                    <a:pt x="268931" y="12055"/>
                  </a:lnTo>
                  <a:lnTo>
                    <a:pt x="302007" y="27622"/>
                  </a:lnTo>
                  <a:lnTo>
                    <a:pt x="340904" y="57649"/>
                  </a:lnTo>
                  <a:lnTo>
                    <a:pt x="370581" y="89405"/>
                  </a:lnTo>
                  <a:lnTo>
                    <a:pt x="390533" y="118586"/>
                  </a:lnTo>
                  <a:close/>
                </a:path>
                <a:path w="429894" h="287020">
                  <a:moveTo>
                    <a:pt x="58419" y="121369"/>
                  </a:moveTo>
                  <a:lnTo>
                    <a:pt x="42531" y="121369"/>
                  </a:lnTo>
                  <a:lnTo>
                    <a:pt x="69319" y="84979"/>
                  </a:lnTo>
                  <a:lnTo>
                    <a:pt x="100509" y="56870"/>
                  </a:lnTo>
                  <a:lnTo>
                    <a:pt x="135996" y="37112"/>
                  </a:lnTo>
                  <a:lnTo>
                    <a:pt x="175678" y="25773"/>
                  </a:lnTo>
                  <a:lnTo>
                    <a:pt x="219912" y="23870"/>
                  </a:lnTo>
                  <a:lnTo>
                    <a:pt x="262461" y="32541"/>
                  </a:lnTo>
                  <a:lnTo>
                    <a:pt x="270446" y="36305"/>
                  </a:lnTo>
                  <a:lnTo>
                    <a:pt x="219020" y="36305"/>
                  </a:lnTo>
                  <a:lnTo>
                    <a:pt x="177701" y="38033"/>
                  </a:lnTo>
                  <a:lnTo>
                    <a:pt x="138195" y="49525"/>
                  </a:lnTo>
                  <a:lnTo>
                    <a:pt x="103465" y="69855"/>
                  </a:lnTo>
                  <a:lnTo>
                    <a:pt x="73288" y="99200"/>
                  </a:lnTo>
                  <a:lnTo>
                    <a:pt x="58419" y="121369"/>
                  </a:lnTo>
                  <a:close/>
                </a:path>
                <a:path w="429894" h="287020">
                  <a:moveTo>
                    <a:pt x="417125" y="219184"/>
                  </a:moveTo>
                  <a:lnTo>
                    <a:pt x="413710" y="217429"/>
                  </a:lnTo>
                  <a:lnTo>
                    <a:pt x="412582" y="214146"/>
                  </a:lnTo>
                  <a:lnTo>
                    <a:pt x="398630" y="178802"/>
                  </a:lnTo>
                  <a:lnTo>
                    <a:pt x="359023" y="116896"/>
                  </a:lnTo>
                  <a:lnTo>
                    <a:pt x="297057" y="62608"/>
                  </a:lnTo>
                  <a:lnTo>
                    <a:pt x="258850" y="44511"/>
                  </a:lnTo>
                  <a:lnTo>
                    <a:pt x="219020" y="36305"/>
                  </a:lnTo>
                  <a:lnTo>
                    <a:pt x="270446" y="36305"/>
                  </a:lnTo>
                  <a:lnTo>
                    <a:pt x="341931" y="81408"/>
                  </a:lnTo>
                  <a:lnTo>
                    <a:pt x="376390" y="118586"/>
                  </a:lnTo>
                  <a:lnTo>
                    <a:pt x="390533" y="118586"/>
                  </a:lnTo>
                  <a:lnTo>
                    <a:pt x="395218" y="125436"/>
                  </a:lnTo>
                  <a:lnTo>
                    <a:pt x="414722" y="165606"/>
                  </a:lnTo>
                  <a:lnTo>
                    <a:pt x="429005" y="209777"/>
                  </a:lnTo>
                  <a:lnTo>
                    <a:pt x="429863" y="213119"/>
                  </a:lnTo>
                  <a:lnTo>
                    <a:pt x="427842" y="216504"/>
                  </a:lnTo>
                  <a:lnTo>
                    <a:pt x="424046" y="217429"/>
                  </a:lnTo>
                  <a:lnTo>
                    <a:pt x="421906" y="217429"/>
                  </a:lnTo>
                  <a:lnTo>
                    <a:pt x="421439" y="217725"/>
                  </a:lnTo>
                  <a:lnTo>
                    <a:pt x="420947" y="217963"/>
                  </a:lnTo>
                  <a:lnTo>
                    <a:pt x="417125" y="219184"/>
                  </a:lnTo>
                  <a:close/>
                </a:path>
                <a:path w="429894" h="287020">
                  <a:moveTo>
                    <a:pt x="422730" y="217564"/>
                  </a:moveTo>
                  <a:lnTo>
                    <a:pt x="421906" y="217429"/>
                  </a:lnTo>
                  <a:lnTo>
                    <a:pt x="424046" y="217429"/>
                  </a:lnTo>
                  <a:lnTo>
                    <a:pt x="423596" y="217530"/>
                  </a:lnTo>
                  <a:lnTo>
                    <a:pt x="422730" y="21756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1831983" y="5851866"/>
              <a:ext cx="440690" cy="349885"/>
            </a:xfrm>
            <a:custGeom>
              <a:avLst/>
              <a:gdLst/>
              <a:ahLst/>
              <a:cxnLst/>
              <a:rect l="l" t="t" r="r" b="b"/>
              <a:pathLst>
                <a:path w="440689" h="349885">
                  <a:moveTo>
                    <a:pt x="298456" y="337268"/>
                  </a:moveTo>
                  <a:lnTo>
                    <a:pt x="232539" y="337268"/>
                  </a:lnTo>
                  <a:lnTo>
                    <a:pt x="247460" y="336636"/>
                  </a:lnTo>
                  <a:lnTo>
                    <a:pt x="262514" y="334668"/>
                  </a:lnTo>
                  <a:lnTo>
                    <a:pt x="302565" y="323384"/>
                  </a:lnTo>
                  <a:lnTo>
                    <a:pt x="337646" y="303044"/>
                  </a:lnTo>
                  <a:lnTo>
                    <a:pt x="368000" y="273473"/>
                  </a:lnTo>
                  <a:lnTo>
                    <a:pt x="393870" y="234495"/>
                  </a:lnTo>
                  <a:lnTo>
                    <a:pt x="419978" y="167045"/>
                  </a:lnTo>
                  <a:lnTo>
                    <a:pt x="428101" y="92215"/>
                  </a:lnTo>
                  <a:lnTo>
                    <a:pt x="428067" y="90459"/>
                  </a:lnTo>
                  <a:lnTo>
                    <a:pt x="423294" y="38104"/>
                  </a:lnTo>
                  <a:lnTo>
                    <a:pt x="415728" y="4936"/>
                  </a:lnTo>
                  <a:lnTo>
                    <a:pt x="417783" y="1552"/>
                  </a:lnTo>
                  <a:lnTo>
                    <a:pt x="435497" y="35847"/>
                  </a:lnTo>
                  <a:lnTo>
                    <a:pt x="439993" y="75665"/>
                  </a:lnTo>
                  <a:lnTo>
                    <a:pt x="440528" y="92215"/>
                  </a:lnTo>
                  <a:lnTo>
                    <a:pt x="438603" y="132101"/>
                  </a:lnTo>
                  <a:lnTo>
                    <a:pt x="432043" y="170049"/>
                  </a:lnTo>
                  <a:lnTo>
                    <a:pt x="404782" y="240425"/>
                  </a:lnTo>
                  <a:lnTo>
                    <a:pt x="377358" y="281480"/>
                  </a:lnTo>
                  <a:lnTo>
                    <a:pt x="344766" y="312970"/>
                  </a:lnTo>
                  <a:lnTo>
                    <a:pt x="307130" y="334804"/>
                  </a:lnTo>
                  <a:lnTo>
                    <a:pt x="298456" y="337268"/>
                  </a:lnTo>
                  <a:close/>
                </a:path>
                <a:path w="440689" h="349885">
                  <a:moveTo>
                    <a:pt x="233024" y="349708"/>
                  </a:moveTo>
                  <a:lnTo>
                    <a:pt x="195409" y="342820"/>
                  </a:lnTo>
                  <a:lnTo>
                    <a:pt x="196703" y="336093"/>
                  </a:lnTo>
                  <a:lnTo>
                    <a:pt x="199986" y="333870"/>
                  </a:lnTo>
                  <a:lnTo>
                    <a:pt x="203336" y="334498"/>
                  </a:lnTo>
                  <a:lnTo>
                    <a:pt x="217812" y="336557"/>
                  </a:lnTo>
                  <a:lnTo>
                    <a:pt x="232539" y="337268"/>
                  </a:lnTo>
                  <a:lnTo>
                    <a:pt x="298456" y="337268"/>
                  </a:lnTo>
                  <a:lnTo>
                    <a:pt x="264570" y="346891"/>
                  </a:lnTo>
                  <a:lnTo>
                    <a:pt x="256642" y="348129"/>
                  </a:lnTo>
                  <a:lnTo>
                    <a:pt x="248735" y="349009"/>
                  </a:lnTo>
                  <a:lnTo>
                    <a:pt x="240860" y="349533"/>
                  </a:lnTo>
                  <a:lnTo>
                    <a:pt x="233024" y="349708"/>
                  </a:lnTo>
                  <a:close/>
                </a:path>
                <a:path w="440689" h="349885">
                  <a:moveTo>
                    <a:pt x="50452" y="226115"/>
                  </a:moveTo>
                  <a:lnTo>
                    <a:pt x="47235" y="226115"/>
                  </a:lnTo>
                  <a:lnTo>
                    <a:pt x="45145" y="224952"/>
                  </a:lnTo>
                  <a:lnTo>
                    <a:pt x="19662" y="169023"/>
                  </a:lnTo>
                  <a:lnTo>
                    <a:pt x="3847" y="108417"/>
                  </a:lnTo>
                  <a:lnTo>
                    <a:pt x="1592" y="87210"/>
                  </a:lnTo>
                  <a:lnTo>
                    <a:pt x="1061" y="82010"/>
                  </a:lnTo>
                  <a:lnTo>
                    <a:pt x="398" y="76836"/>
                  </a:lnTo>
                  <a:lnTo>
                    <a:pt x="0" y="73426"/>
                  </a:lnTo>
                  <a:lnTo>
                    <a:pt x="2421" y="70347"/>
                  </a:lnTo>
                  <a:lnTo>
                    <a:pt x="5804" y="69914"/>
                  </a:lnTo>
                  <a:lnTo>
                    <a:pt x="9222" y="69549"/>
                  </a:lnTo>
                  <a:lnTo>
                    <a:pt x="12340" y="71899"/>
                  </a:lnTo>
                  <a:lnTo>
                    <a:pt x="12737" y="75317"/>
                  </a:lnTo>
                  <a:lnTo>
                    <a:pt x="13401" y="80585"/>
                  </a:lnTo>
                  <a:lnTo>
                    <a:pt x="22701" y="136409"/>
                  </a:lnTo>
                  <a:lnTo>
                    <a:pt x="42094" y="191689"/>
                  </a:lnTo>
                  <a:lnTo>
                    <a:pt x="56490" y="219820"/>
                  </a:lnTo>
                  <a:lnTo>
                    <a:pt x="55462" y="223629"/>
                  </a:lnTo>
                  <a:lnTo>
                    <a:pt x="52476" y="225283"/>
                  </a:lnTo>
                  <a:lnTo>
                    <a:pt x="51514" y="225852"/>
                  </a:lnTo>
                  <a:lnTo>
                    <a:pt x="50452" y="226115"/>
                  </a:lnTo>
                  <a:close/>
                </a:path>
              </a:pathLst>
            </a:custGeom>
            <a:solidFill>
              <a:srgbClr val="8B3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953337" y="5956340"/>
              <a:ext cx="179491" cy="210819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1968542" y="5951183"/>
              <a:ext cx="153670" cy="223520"/>
            </a:xfrm>
            <a:custGeom>
              <a:avLst/>
              <a:gdLst/>
              <a:ahLst/>
              <a:cxnLst/>
              <a:rect l="l" t="t" r="r" b="b"/>
              <a:pathLst>
                <a:path w="153669" h="223520">
                  <a:moveTo>
                    <a:pt x="0" y="44788"/>
                  </a:moveTo>
                  <a:lnTo>
                    <a:pt x="25129" y="14556"/>
                  </a:lnTo>
                  <a:lnTo>
                    <a:pt x="76056" y="0"/>
                  </a:lnTo>
                  <a:lnTo>
                    <a:pt x="93726" y="3282"/>
                  </a:lnTo>
                  <a:lnTo>
                    <a:pt x="107352" y="9397"/>
                  </a:lnTo>
                  <a:lnTo>
                    <a:pt x="76563" y="9397"/>
                  </a:lnTo>
                  <a:lnTo>
                    <a:pt x="50092" y="12874"/>
                  </a:lnTo>
                  <a:lnTo>
                    <a:pt x="25380" y="23079"/>
                  </a:lnTo>
                  <a:lnTo>
                    <a:pt x="4183" y="39349"/>
                  </a:lnTo>
                  <a:lnTo>
                    <a:pt x="0" y="44788"/>
                  </a:lnTo>
                  <a:close/>
                </a:path>
                <a:path w="153669" h="223520">
                  <a:moveTo>
                    <a:pt x="126745" y="22653"/>
                  </a:moveTo>
                  <a:lnTo>
                    <a:pt x="103066" y="12874"/>
                  </a:lnTo>
                  <a:lnTo>
                    <a:pt x="76563" y="9397"/>
                  </a:lnTo>
                  <a:lnTo>
                    <a:pt x="107352" y="9397"/>
                  </a:lnTo>
                  <a:lnTo>
                    <a:pt x="110618" y="10862"/>
                  </a:lnTo>
                  <a:lnTo>
                    <a:pt x="126745" y="22653"/>
                  </a:lnTo>
                  <a:close/>
                </a:path>
                <a:path w="153669" h="223520">
                  <a:moveTo>
                    <a:pt x="118113" y="213940"/>
                  </a:moveTo>
                  <a:lnTo>
                    <a:pt x="76563" y="213940"/>
                  </a:lnTo>
                  <a:lnTo>
                    <a:pt x="103066" y="210428"/>
                  </a:lnTo>
                  <a:lnTo>
                    <a:pt x="127778" y="200223"/>
                  </a:lnTo>
                  <a:lnTo>
                    <a:pt x="148974" y="183988"/>
                  </a:lnTo>
                  <a:lnTo>
                    <a:pt x="153227" y="178438"/>
                  </a:lnTo>
                  <a:lnTo>
                    <a:pt x="152724" y="179532"/>
                  </a:lnTo>
                  <a:lnTo>
                    <a:pt x="141338" y="195866"/>
                  </a:lnTo>
                  <a:lnTo>
                    <a:pt x="127912" y="208408"/>
                  </a:lnTo>
                  <a:lnTo>
                    <a:pt x="118113" y="213940"/>
                  </a:lnTo>
                  <a:close/>
                </a:path>
                <a:path w="153669" h="223520">
                  <a:moveTo>
                    <a:pt x="76657" y="223346"/>
                  </a:moveTo>
                  <a:lnTo>
                    <a:pt x="59307" y="220010"/>
                  </a:lnTo>
                  <a:lnTo>
                    <a:pt x="42541" y="212261"/>
                  </a:lnTo>
                  <a:lnTo>
                    <a:pt x="28001" y="201306"/>
                  </a:lnTo>
                  <a:lnTo>
                    <a:pt x="50092" y="210428"/>
                  </a:lnTo>
                  <a:lnTo>
                    <a:pt x="76563" y="213940"/>
                  </a:lnTo>
                  <a:lnTo>
                    <a:pt x="118113" y="213940"/>
                  </a:lnTo>
                  <a:lnTo>
                    <a:pt x="112346" y="217196"/>
                  </a:lnTo>
                  <a:lnTo>
                    <a:pt x="94541" y="222265"/>
                  </a:lnTo>
                  <a:lnTo>
                    <a:pt x="76657" y="223346"/>
                  </a:lnTo>
                  <a:close/>
                </a:path>
              </a:pathLst>
            </a:custGeom>
            <a:solidFill>
              <a:srgbClr val="484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1964003" y="5981791"/>
              <a:ext cx="169834" cy="168909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1946571" y="5944487"/>
              <a:ext cx="197485" cy="237490"/>
            </a:xfrm>
            <a:custGeom>
              <a:avLst/>
              <a:gdLst/>
              <a:ahLst/>
              <a:cxnLst/>
              <a:rect l="l" t="t" r="r" b="b"/>
              <a:pathLst>
                <a:path w="197485" h="237489">
                  <a:moveTo>
                    <a:pt x="107954" y="236873"/>
                  </a:moveTo>
                  <a:lnTo>
                    <a:pt x="103211" y="236873"/>
                  </a:lnTo>
                  <a:lnTo>
                    <a:pt x="87631" y="235292"/>
                  </a:lnTo>
                  <a:lnTo>
                    <a:pt x="43835" y="211755"/>
                  </a:lnTo>
                  <a:lnTo>
                    <a:pt x="16722" y="178461"/>
                  </a:lnTo>
                  <a:lnTo>
                    <a:pt x="1874" y="134351"/>
                  </a:lnTo>
                  <a:lnTo>
                    <a:pt x="0" y="110906"/>
                  </a:lnTo>
                  <a:lnTo>
                    <a:pt x="1832" y="88525"/>
                  </a:lnTo>
                  <a:lnTo>
                    <a:pt x="16568" y="47242"/>
                  </a:lnTo>
                  <a:lnTo>
                    <a:pt x="43163" y="15813"/>
                  </a:lnTo>
                  <a:lnTo>
                    <a:pt x="78465" y="1079"/>
                  </a:lnTo>
                  <a:lnTo>
                    <a:pt x="98105" y="0"/>
                  </a:lnTo>
                  <a:lnTo>
                    <a:pt x="117238" y="3521"/>
                  </a:lnTo>
                  <a:lnTo>
                    <a:pt x="135668" y="11647"/>
                  </a:lnTo>
                  <a:lnTo>
                    <a:pt x="137866" y="13243"/>
                  </a:lnTo>
                  <a:lnTo>
                    <a:pt x="89179" y="13243"/>
                  </a:lnTo>
                  <a:lnTo>
                    <a:pt x="84933" y="13642"/>
                  </a:lnTo>
                  <a:lnTo>
                    <a:pt x="38724" y="38420"/>
                  </a:lnTo>
                  <a:lnTo>
                    <a:pt x="20026" y="71802"/>
                  </a:lnTo>
                  <a:lnTo>
                    <a:pt x="13449" y="111071"/>
                  </a:lnTo>
                  <a:lnTo>
                    <a:pt x="15142" y="132204"/>
                  </a:lnTo>
                  <a:lnTo>
                    <a:pt x="28431" y="171786"/>
                  </a:lnTo>
                  <a:lnTo>
                    <a:pt x="52691" y="201652"/>
                  </a:lnTo>
                  <a:lnTo>
                    <a:pt x="98983" y="223295"/>
                  </a:lnTo>
                  <a:lnTo>
                    <a:pt x="149035" y="223295"/>
                  </a:lnTo>
                  <a:lnTo>
                    <a:pt x="136903" y="230114"/>
                  </a:lnTo>
                  <a:lnTo>
                    <a:pt x="117673" y="235583"/>
                  </a:lnTo>
                  <a:lnTo>
                    <a:pt x="112863" y="236448"/>
                  </a:lnTo>
                  <a:lnTo>
                    <a:pt x="107954" y="236873"/>
                  </a:lnTo>
                  <a:close/>
                </a:path>
                <a:path w="197485" h="237489">
                  <a:moveTo>
                    <a:pt x="149035" y="223295"/>
                  </a:moveTo>
                  <a:lnTo>
                    <a:pt x="98983" y="223295"/>
                  </a:lnTo>
                  <a:lnTo>
                    <a:pt x="115317" y="222359"/>
                  </a:lnTo>
                  <a:lnTo>
                    <a:pt x="131636" y="217691"/>
                  </a:lnTo>
                  <a:lnTo>
                    <a:pt x="168855" y="182863"/>
                  </a:lnTo>
                  <a:lnTo>
                    <a:pt x="182020" y="145811"/>
                  </a:lnTo>
                  <a:lnTo>
                    <a:pt x="183638" y="125662"/>
                  </a:lnTo>
                  <a:lnTo>
                    <a:pt x="181925" y="104534"/>
                  </a:lnTo>
                  <a:lnTo>
                    <a:pt x="168826" y="65260"/>
                  </a:lnTo>
                  <a:lnTo>
                    <a:pt x="144309" y="34416"/>
                  </a:lnTo>
                  <a:lnTo>
                    <a:pt x="106675" y="14547"/>
                  </a:lnTo>
                  <a:lnTo>
                    <a:pt x="93326" y="13243"/>
                  </a:lnTo>
                  <a:lnTo>
                    <a:pt x="137866" y="13243"/>
                  </a:lnTo>
                  <a:lnTo>
                    <a:pt x="168530" y="40477"/>
                  </a:lnTo>
                  <a:lnTo>
                    <a:pt x="189452" y="79317"/>
                  </a:lnTo>
                  <a:lnTo>
                    <a:pt x="197085" y="125815"/>
                  </a:lnTo>
                  <a:lnTo>
                    <a:pt x="195262" y="148207"/>
                  </a:lnTo>
                  <a:lnTo>
                    <a:pt x="189739" y="169454"/>
                  </a:lnTo>
                  <a:lnTo>
                    <a:pt x="180531" y="189488"/>
                  </a:lnTo>
                  <a:lnTo>
                    <a:pt x="168224" y="207148"/>
                  </a:lnTo>
                  <a:lnTo>
                    <a:pt x="153717" y="220663"/>
                  </a:lnTo>
                  <a:lnTo>
                    <a:pt x="149035" y="223295"/>
                  </a:lnTo>
                  <a:close/>
                </a:path>
              </a:pathLst>
            </a:custGeom>
            <a:solidFill>
              <a:srgbClr val="172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1984743" y="6005237"/>
              <a:ext cx="113664" cy="135255"/>
            </a:xfrm>
            <a:custGeom>
              <a:avLst/>
              <a:gdLst/>
              <a:ahLst/>
              <a:cxnLst/>
              <a:rect l="l" t="t" r="r" b="b"/>
              <a:pathLst>
                <a:path w="113664" h="135254">
                  <a:moveTo>
                    <a:pt x="57216" y="134882"/>
                  </a:moveTo>
                  <a:lnTo>
                    <a:pt x="17253" y="111878"/>
                  </a:lnTo>
                  <a:lnTo>
                    <a:pt x="1351" y="75754"/>
                  </a:lnTo>
                  <a:lnTo>
                    <a:pt x="0" y="62061"/>
                  </a:lnTo>
                  <a:lnTo>
                    <a:pt x="990" y="49170"/>
                  </a:lnTo>
                  <a:lnTo>
                    <a:pt x="24749" y="8620"/>
                  </a:lnTo>
                  <a:lnTo>
                    <a:pt x="56279" y="0"/>
                  </a:lnTo>
                  <a:lnTo>
                    <a:pt x="67132" y="1926"/>
                  </a:lnTo>
                  <a:lnTo>
                    <a:pt x="103575" y="33675"/>
                  </a:lnTo>
                  <a:lnTo>
                    <a:pt x="113509" y="72513"/>
                  </a:lnTo>
                  <a:lnTo>
                    <a:pt x="112701" y="85248"/>
                  </a:lnTo>
                  <a:lnTo>
                    <a:pt x="88544" y="125995"/>
                  </a:lnTo>
                  <a:lnTo>
                    <a:pt x="57216" y="13488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1958108" y="5979599"/>
              <a:ext cx="80645" cy="93980"/>
            </a:xfrm>
            <a:custGeom>
              <a:avLst/>
              <a:gdLst/>
              <a:ahLst/>
              <a:cxnLst/>
              <a:rect l="l" t="t" r="r" b="b"/>
              <a:pathLst>
                <a:path w="80644" h="93979">
                  <a:moveTo>
                    <a:pt x="43487" y="93545"/>
                  </a:moveTo>
                  <a:lnTo>
                    <a:pt x="8648" y="76938"/>
                  </a:lnTo>
                  <a:lnTo>
                    <a:pt x="0" y="52374"/>
                  </a:lnTo>
                  <a:lnTo>
                    <a:pt x="189" y="43041"/>
                  </a:lnTo>
                  <a:lnTo>
                    <a:pt x="22001" y="5601"/>
                  </a:lnTo>
                  <a:lnTo>
                    <a:pt x="44937" y="0"/>
                  </a:lnTo>
                  <a:lnTo>
                    <a:pt x="52636" y="1758"/>
                  </a:lnTo>
                  <a:lnTo>
                    <a:pt x="78953" y="32574"/>
                  </a:lnTo>
                  <a:lnTo>
                    <a:pt x="80143" y="41574"/>
                  </a:lnTo>
                  <a:lnTo>
                    <a:pt x="79865" y="50998"/>
                  </a:lnTo>
                  <a:lnTo>
                    <a:pt x="58282" y="87981"/>
                  </a:lnTo>
                  <a:lnTo>
                    <a:pt x="43487" y="9354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1686231" y="6008595"/>
              <a:ext cx="400050" cy="233045"/>
            </a:xfrm>
            <a:custGeom>
              <a:avLst/>
              <a:gdLst/>
              <a:ahLst/>
              <a:cxnLst/>
              <a:rect l="l" t="t" r="r" b="b"/>
              <a:pathLst>
                <a:path w="400050" h="233045">
                  <a:moveTo>
                    <a:pt x="394732" y="233009"/>
                  </a:moveTo>
                  <a:lnTo>
                    <a:pt x="391547" y="233009"/>
                  </a:lnTo>
                  <a:lnTo>
                    <a:pt x="389922" y="232381"/>
                  </a:lnTo>
                  <a:lnTo>
                    <a:pt x="366039" y="208310"/>
                  </a:lnTo>
                  <a:lnTo>
                    <a:pt x="359388" y="202041"/>
                  </a:lnTo>
                  <a:lnTo>
                    <a:pt x="352066" y="195523"/>
                  </a:lnTo>
                  <a:lnTo>
                    <a:pt x="343948" y="188636"/>
                  </a:lnTo>
                  <a:lnTo>
                    <a:pt x="304832" y="153460"/>
                  </a:lnTo>
                  <a:lnTo>
                    <a:pt x="266369" y="121648"/>
                  </a:lnTo>
                  <a:lnTo>
                    <a:pt x="228665" y="93277"/>
                  </a:lnTo>
                  <a:lnTo>
                    <a:pt x="191826" y="68427"/>
                  </a:lnTo>
                  <a:lnTo>
                    <a:pt x="135320" y="38843"/>
                  </a:lnTo>
                  <a:lnTo>
                    <a:pt x="85837" y="20214"/>
                  </a:lnTo>
                  <a:lnTo>
                    <a:pt x="43555" y="12593"/>
                  </a:lnTo>
                  <a:lnTo>
                    <a:pt x="8657" y="16038"/>
                  </a:lnTo>
                  <a:lnTo>
                    <a:pt x="5373" y="17030"/>
                  </a:lnTo>
                  <a:lnTo>
                    <a:pt x="1890" y="15105"/>
                  </a:lnTo>
                  <a:lnTo>
                    <a:pt x="0" y="8514"/>
                  </a:lnTo>
                  <a:lnTo>
                    <a:pt x="1890" y="5070"/>
                  </a:lnTo>
                  <a:lnTo>
                    <a:pt x="5207" y="4111"/>
                  </a:lnTo>
                  <a:lnTo>
                    <a:pt x="42742" y="0"/>
                  </a:lnTo>
                  <a:lnTo>
                    <a:pt x="87209" y="7513"/>
                  </a:lnTo>
                  <a:lnTo>
                    <a:pt x="138947" y="26745"/>
                  </a:lnTo>
                  <a:lnTo>
                    <a:pt x="198294" y="57790"/>
                  </a:lnTo>
                  <a:lnTo>
                    <a:pt x="235730" y="83045"/>
                  </a:lnTo>
                  <a:lnTo>
                    <a:pt x="273928" y="111784"/>
                  </a:lnTo>
                  <a:lnTo>
                    <a:pt x="312779" y="143911"/>
                  </a:lnTo>
                  <a:lnTo>
                    <a:pt x="352174" y="179330"/>
                  </a:lnTo>
                  <a:lnTo>
                    <a:pt x="360388" y="186305"/>
                  </a:lnTo>
                  <a:lnTo>
                    <a:pt x="367880" y="192982"/>
                  </a:lnTo>
                  <a:lnTo>
                    <a:pt x="374751" y="199460"/>
                  </a:lnTo>
                  <a:lnTo>
                    <a:pt x="400039" y="224958"/>
                  </a:lnTo>
                  <a:lnTo>
                    <a:pt x="399940" y="228869"/>
                  </a:lnTo>
                  <a:lnTo>
                    <a:pt x="396291" y="232415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2422692" y="5720670"/>
              <a:ext cx="347980" cy="424815"/>
            </a:xfrm>
            <a:custGeom>
              <a:avLst/>
              <a:gdLst/>
              <a:ahLst/>
              <a:cxnLst/>
              <a:rect l="l" t="t" r="r" b="b"/>
              <a:pathLst>
                <a:path w="347980" h="424814">
                  <a:moveTo>
                    <a:pt x="305965" y="424213"/>
                  </a:moveTo>
                  <a:lnTo>
                    <a:pt x="319203" y="391146"/>
                  </a:lnTo>
                  <a:lnTo>
                    <a:pt x="328732" y="356078"/>
                  </a:lnTo>
                  <a:lnTo>
                    <a:pt x="334499" y="319092"/>
                  </a:lnTo>
                  <a:lnTo>
                    <a:pt x="336450" y="280270"/>
                  </a:lnTo>
                  <a:lnTo>
                    <a:pt x="332803" y="227847"/>
                  </a:lnTo>
                  <a:lnTo>
                    <a:pt x="321907" y="179654"/>
                  </a:lnTo>
                  <a:lnTo>
                    <a:pt x="303679" y="135586"/>
                  </a:lnTo>
                  <a:lnTo>
                    <a:pt x="278036" y="95538"/>
                  </a:lnTo>
                  <a:lnTo>
                    <a:pt x="244326" y="59556"/>
                  </a:lnTo>
                  <a:lnTo>
                    <a:pt x="210956" y="37192"/>
                  </a:lnTo>
                  <a:lnTo>
                    <a:pt x="164963" y="22748"/>
                  </a:lnTo>
                  <a:lnTo>
                    <a:pt x="140274" y="21148"/>
                  </a:lnTo>
                  <a:lnTo>
                    <a:pt x="112048" y="24798"/>
                  </a:lnTo>
                  <a:lnTo>
                    <a:pt x="60152" y="46497"/>
                  </a:lnTo>
                  <a:lnTo>
                    <a:pt x="27493" y="73365"/>
                  </a:lnTo>
                  <a:lnTo>
                    <a:pt x="2454" y="103159"/>
                  </a:lnTo>
                  <a:lnTo>
                    <a:pt x="0" y="102132"/>
                  </a:lnTo>
                  <a:lnTo>
                    <a:pt x="26046" y="65239"/>
                  </a:lnTo>
                  <a:lnTo>
                    <a:pt x="64220" y="29333"/>
                  </a:lnTo>
                  <a:lnTo>
                    <a:pt x="120966" y="3686"/>
                  </a:lnTo>
                  <a:lnTo>
                    <a:pt x="166460" y="0"/>
                  </a:lnTo>
                  <a:lnTo>
                    <a:pt x="180598" y="1330"/>
                  </a:lnTo>
                  <a:lnTo>
                    <a:pt x="194420" y="4045"/>
                  </a:lnTo>
                  <a:lnTo>
                    <a:pt x="210832" y="9154"/>
                  </a:lnTo>
                  <a:lnTo>
                    <a:pt x="211826" y="10148"/>
                  </a:lnTo>
                  <a:lnTo>
                    <a:pt x="213286" y="10678"/>
                  </a:lnTo>
                  <a:lnTo>
                    <a:pt x="251261" y="31838"/>
                  </a:lnTo>
                  <a:lnTo>
                    <a:pt x="290374" y="73039"/>
                  </a:lnTo>
                  <a:lnTo>
                    <a:pt x="315720" y="112843"/>
                  </a:lnTo>
                  <a:lnTo>
                    <a:pt x="333739" y="156924"/>
                  </a:lnTo>
                  <a:lnTo>
                    <a:pt x="344431" y="205239"/>
                  </a:lnTo>
                  <a:lnTo>
                    <a:pt x="347795" y="257740"/>
                  </a:lnTo>
                  <a:lnTo>
                    <a:pt x="345330" y="303521"/>
                  </a:lnTo>
                  <a:lnTo>
                    <a:pt x="337538" y="346553"/>
                  </a:lnTo>
                  <a:lnTo>
                    <a:pt x="324417" y="3867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2381359" y="5741822"/>
              <a:ext cx="377783" cy="506279"/>
            </a:xfrm>
            <a:prstGeom prst="rect">
              <a:avLst/>
            </a:prstGeom>
            <a:blipFill>
              <a:blip r:embed="rId2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/>
            <p:cNvSpPr/>
            <p:nvPr/>
          </p:nvSpPr>
          <p:spPr>
            <a:xfrm>
              <a:off x="2415593" y="5714442"/>
              <a:ext cx="361315" cy="436880"/>
            </a:xfrm>
            <a:custGeom>
              <a:avLst/>
              <a:gdLst/>
              <a:ahLst/>
              <a:cxnLst/>
              <a:rect l="l" t="t" r="r" b="b"/>
              <a:pathLst>
                <a:path w="361314" h="436879">
                  <a:moveTo>
                    <a:pt x="8754" y="116412"/>
                  </a:moveTo>
                  <a:lnTo>
                    <a:pt x="5969" y="114458"/>
                  </a:lnTo>
                  <a:lnTo>
                    <a:pt x="5239" y="114325"/>
                  </a:lnTo>
                  <a:lnTo>
                    <a:pt x="4509" y="114027"/>
                  </a:lnTo>
                  <a:lnTo>
                    <a:pt x="891" y="111774"/>
                  </a:lnTo>
                  <a:lnTo>
                    <a:pt x="0" y="107963"/>
                  </a:lnTo>
                  <a:lnTo>
                    <a:pt x="4109" y="101402"/>
                  </a:lnTo>
                  <a:lnTo>
                    <a:pt x="6402" y="97889"/>
                  </a:lnTo>
                  <a:lnTo>
                    <a:pt x="9602" y="92921"/>
                  </a:lnTo>
                  <a:lnTo>
                    <a:pt x="13298" y="87253"/>
                  </a:lnTo>
                  <a:lnTo>
                    <a:pt x="15624" y="83542"/>
                  </a:lnTo>
                  <a:lnTo>
                    <a:pt x="22393" y="74802"/>
                  </a:lnTo>
                  <a:lnTo>
                    <a:pt x="67739" y="30469"/>
                  </a:lnTo>
                  <a:lnTo>
                    <a:pt x="126730" y="3845"/>
                  </a:lnTo>
                  <a:lnTo>
                    <a:pt x="173741" y="0"/>
                  </a:lnTo>
                  <a:lnTo>
                    <a:pt x="188357" y="1362"/>
                  </a:lnTo>
                  <a:lnTo>
                    <a:pt x="202822" y="4184"/>
                  </a:lnTo>
                  <a:lnTo>
                    <a:pt x="217065" y="8457"/>
                  </a:lnTo>
                  <a:lnTo>
                    <a:pt x="219918" y="9484"/>
                  </a:lnTo>
                  <a:lnTo>
                    <a:pt x="221710" y="10611"/>
                  </a:lnTo>
                  <a:lnTo>
                    <a:pt x="224495" y="11339"/>
                  </a:lnTo>
                  <a:lnTo>
                    <a:pt x="224962" y="11439"/>
                  </a:lnTo>
                  <a:lnTo>
                    <a:pt x="225455" y="11605"/>
                  </a:lnTo>
                  <a:lnTo>
                    <a:pt x="227280" y="12419"/>
                  </a:lnTo>
                  <a:lnTo>
                    <a:pt x="173117" y="12419"/>
                  </a:lnTo>
                  <a:lnTo>
                    <a:pt x="159517" y="12532"/>
                  </a:lnTo>
                  <a:lnTo>
                    <a:pt x="136254" y="14679"/>
                  </a:lnTo>
                  <a:lnTo>
                    <a:pt x="114009" y="20360"/>
                  </a:lnTo>
                  <a:lnTo>
                    <a:pt x="92816" y="29559"/>
                  </a:lnTo>
                  <a:lnTo>
                    <a:pt x="72706" y="42255"/>
                  </a:lnTo>
                  <a:lnTo>
                    <a:pt x="104020" y="42255"/>
                  </a:lnTo>
                  <a:lnTo>
                    <a:pt x="94488" y="45287"/>
                  </a:lnTo>
                  <a:lnTo>
                    <a:pt x="47562" y="75622"/>
                  </a:lnTo>
                  <a:lnTo>
                    <a:pt x="14588" y="113033"/>
                  </a:lnTo>
                  <a:lnTo>
                    <a:pt x="12567" y="115784"/>
                  </a:lnTo>
                  <a:lnTo>
                    <a:pt x="8754" y="116412"/>
                  </a:lnTo>
                  <a:close/>
                </a:path>
                <a:path w="361314" h="436879">
                  <a:moveTo>
                    <a:pt x="360606" y="256479"/>
                  </a:moveTo>
                  <a:lnTo>
                    <a:pt x="348619" y="256479"/>
                  </a:lnTo>
                  <a:lnTo>
                    <a:pt x="344573" y="207319"/>
                  </a:lnTo>
                  <a:lnTo>
                    <a:pt x="333852" y="161932"/>
                  </a:lnTo>
                  <a:lnTo>
                    <a:pt x="316501" y="120459"/>
                  </a:lnTo>
                  <a:lnTo>
                    <a:pt x="292565" y="83045"/>
                  </a:lnTo>
                  <a:lnTo>
                    <a:pt x="254602" y="43032"/>
                  </a:lnTo>
                  <a:lnTo>
                    <a:pt x="221481" y="23401"/>
                  </a:lnTo>
                  <a:lnTo>
                    <a:pt x="219290" y="23003"/>
                  </a:lnTo>
                  <a:lnTo>
                    <a:pt x="216938" y="22275"/>
                  </a:lnTo>
                  <a:lnTo>
                    <a:pt x="173117" y="12419"/>
                  </a:lnTo>
                  <a:lnTo>
                    <a:pt x="227280" y="12419"/>
                  </a:lnTo>
                  <a:lnTo>
                    <a:pt x="262054" y="33080"/>
                  </a:lnTo>
                  <a:lnTo>
                    <a:pt x="289779" y="59482"/>
                  </a:lnTo>
                  <a:lnTo>
                    <a:pt x="328280" y="116150"/>
                  </a:lnTo>
                  <a:lnTo>
                    <a:pt x="346670" y="161174"/>
                  </a:lnTo>
                  <a:lnTo>
                    <a:pt x="357627" y="210515"/>
                  </a:lnTo>
                  <a:lnTo>
                    <a:pt x="360606" y="256479"/>
                  </a:lnTo>
                  <a:close/>
                </a:path>
                <a:path w="361314" h="436879">
                  <a:moveTo>
                    <a:pt x="104020" y="42255"/>
                  </a:moveTo>
                  <a:lnTo>
                    <a:pt x="72706" y="42255"/>
                  </a:lnTo>
                  <a:lnTo>
                    <a:pt x="90240" y="33720"/>
                  </a:lnTo>
                  <a:lnTo>
                    <a:pt x="108500" y="27356"/>
                  </a:lnTo>
                  <a:lnTo>
                    <a:pt x="127465" y="23174"/>
                  </a:lnTo>
                  <a:lnTo>
                    <a:pt x="147110" y="21181"/>
                  </a:lnTo>
                  <a:lnTo>
                    <a:pt x="148902" y="21181"/>
                  </a:lnTo>
                  <a:lnTo>
                    <a:pt x="174203" y="23078"/>
                  </a:lnTo>
                  <a:lnTo>
                    <a:pt x="198374" y="28748"/>
                  </a:lnTo>
                  <a:lnTo>
                    <a:pt x="210228" y="33607"/>
                  </a:lnTo>
                  <a:lnTo>
                    <a:pt x="147407" y="33607"/>
                  </a:lnTo>
                  <a:lnTo>
                    <a:pt x="120147" y="37142"/>
                  </a:lnTo>
                  <a:lnTo>
                    <a:pt x="104020" y="42255"/>
                  </a:lnTo>
                  <a:close/>
                </a:path>
                <a:path w="361314" h="436879">
                  <a:moveTo>
                    <a:pt x="315187" y="436634"/>
                  </a:moveTo>
                  <a:lnTo>
                    <a:pt x="312071" y="436634"/>
                  </a:lnTo>
                  <a:lnTo>
                    <a:pt x="311077" y="436405"/>
                  </a:lnTo>
                  <a:lnTo>
                    <a:pt x="307188" y="434378"/>
                  </a:lnTo>
                  <a:lnTo>
                    <a:pt x="305999" y="430807"/>
                  </a:lnTo>
                  <a:lnTo>
                    <a:pt x="307426" y="427787"/>
                  </a:lnTo>
                  <a:lnTo>
                    <a:pt x="320463" y="395244"/>
                  </a:lnTo>
                  <a:lnTo>
                    <a:pt x="329805" y="360769"/>
                  </a:lnTo>
                  <a:lnTo>
                    <a:pt x="335428" y="324481"/>
                  </a:lnTo>
                  <a:lnTo>
                    <a:pt x="337308" y="286499"/>
                  </a:lnTo>
                  <a:lnTo>
                    <a:pt x="333755" y="234806"/>
                  </a:lnTo>
                  <a:lnTo>
                    <a:pt x="323122" y="187625"/>
                  </a:lnTo>
                  <a:lnTo>
                    <a:pt x="305312" y="144651"/>
                  </a:lnTo>
                  <a:lnTo>
                    <a:pt x="280227" y="105577"/>
                  </a:lnTo>
                  <a:lnTo>
                    <a:pt x="247756" y="70802"/>
                  </a:lnTo>
                  <a:lnTo>
                    <a:pt x="215307" y="48979"/>
                  </a:lnTo>
                  <a:lnTo>
                    <a:pt x="171193" y="35094"/>
                  </a:lnTo>
                  <a:lnTo>
                    <a:pt x="147407" y="33607"/>
                  </a:lnTo>
                  <a:lnTo>
                    <a:pt x="210228" y="33607"/>
                  </a:lnTo>
                  <a:lnTo>
                    <a:pt x="255882" y="61408"/>
                  </a:lnTo>
                  <a:lnTo>
                    <a:pt x="290111" y="98023"/>
                  </a:lnTo>
                  <a:lnTo>
                    <a:pt x="313177" y="133003"/>
                  </a:lnTo>
                  <a:lnTo>
                    <a:pt x="330574" y="170936"/>
                  </a:lnTo>
                  <a:lnTo>
                    <a:pt x="342367" y="212026"/>
                  </a:lnTo>
                  <a:lnTo>
                    <a:pt x="348619" y="256479"/>
                  </a:lnTo>
                  <a:lnTo>
                    <a:pt x="360606" y="256479"/>
                  </a:lnTo>
                  <a:lnTo>
                    <a:pt x="358574" y="310536"/>
                  </a:lnTo>
                  <a:lnTo>
                    <a:pt x="350595" y="354422"/>
                  </a:lnTo>
                  <a:lnTo>
                    <a:pt x="337194" y="395493"/>
                  </a:lnTo>
                  <a:lnTo>
                    <a:pt x="318405" y="433589"/>
                  </a:lnTo>
                  <a:lnTo>
                    <a:pt x="317242" y="435540"/>
                  </a:lnTo>
                  <a:lnTo>
                    <a:pt x="315187" y="436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/>
            <p:cNvSpPr/>
            <p:nvPr/>
          </p:nvSpPr>
          <p:spPr>
            <a:xfrm>
              <a:off x="2375121" y="5816739"/>
              <a:ext cx="360680" cy="438150"/>
            </a:xfrm>
            <a:custGeom>
              <a:avLst/>
              <a:gdLst/>
              <a:ahLst/>
              <a:cxnLst/>
              <a:rect l="l" t="t" r="r" b="b"/>
              <a:pathLst>
                <a:path w="360680" h="438150">
                  <a:moveTo>
                    <a:pt x="190834" y="437588"/>
                  </a:moveTo>
                  <a:lnTo>
                    <a:pt x="187319" y="437588"/>
                  </a:lnTo>
                  <a:lnTo>
                    <a:pt x="158759" y="433136"/>
                  </a:lnTo>
                  <a:lnTo>
                    <a:pt x="106307" y="408213"/>
                  </a:lnTo>
                  <a:lnTo>
                    <a:pt x="76789" y="382256"/>
                  </a:lnTo>
                  <a:lnTo>
                    <a:pt x="32872" y="320121"/>
                  </a:lnTo>
                  <a:lnTo>
                    <a:pt x="14690" y="275289"/>
                  </a:lnTo>
                  <a:lnTo>
                    <a:pt x="3718" y="226206"/>
                  </a:lnTo>
                  <a:lnTo>
                    <a:pt x="0" y="173030"/>
                  </a:lnTo>
                  <a:lnTo>
                    <a:pt x="2030" y="132807"/>
                  </a:lnTo>
                  <a:lnTo>
                    <a:pt x="8000" y="94626"/>
                  </a:lnTo>
                  <a:lnTo>
                    <a:pt x="31648" y="24913"/>
                  </a:lnTo>
                  <a:lnTo>
                    <a:pt x="50585" y="0"/>
                  </a:lnTo>
                  <a:lnTo>
                    <a:pt x="53506" y="1921"/>
                  </a:lnTo>
                  <a:lnTo>
                    <a:pt x="56325" y="3810"/>
                  </a:lnTo>
                  <a:lnTo>
                    <a:pt x="57089" y="7687"/>
                  </a:lnTo>
                  <a:lnTo>
                    <a:pt x="50570" y="17491"/>
                  </a:lnTo>
                  <a:lnTo>
                    <a:pt x="42594" y="30817"/>
                  </a:lnTo>
                  <a:lnTo>
                    <a:pt x="29510" y="62920"/>
                  </a:lnTo>
                  <a:lnTo>
                    <a:pt x="20095" y="97438"/>
                  </a:lnTo>
                  <a:lnTo>
                    <a:pt x="14400" y="134199"/>
                  </a:lnTo>
                  <a:lnTo>
                    <a:pt x="12474" y="173030"/>
                  </a:lnTo>
                  <a:lnTo>
                    <a:pt x="16012" y="224169"/>
                  </a:lnTo>
                  <a:lnTo>
                    <a:pt x="26494" y="271312"/>
                  </a:lnTo>
                  <a:lnTo>
                    <a:pt x="43873" y="314305"/>
                  </a:lnTo>
                  <a:lnTo>
                    <a:pt x="68103" y="352990"/>
                  </a:lnTo>
                  <a:lnTo>
                    <a:pt x="113291" y="397884"/>
                  </a:lnTo>
                  <a:lnTo>
                    <a:pt x="161768" y="421064"/>
                  </a:lnTo>
                  <a:lnTo>
                    <a:pt x="191327" y="425365"/>
                  </a:lnTo>
                  <a:lnTo>
                    <a:pt x="193985" y="428308"/>
                  </a:lnTo>
                  <a:lnTo>
                    <a:pt x="193747" y="431727"/>
                  </a:lnTo>
                  <a:lnTo>
                    <a:pt x="193585" y="435035"/>
                  </a:lnTo>
                  <a:lnTo>
                    <a:pt x="190834" y="437588"/>
                  </a:lnTo>
                  <a:close/>
                </a:path>
                <a:path w="360680" h="438150">
                  <a:moveTo>
                    <a:pt x="321658" y="389110"/>
                  </a:moveTo>
                  <a:lnTo>
                    <a:pt x="318473" y="389110"/>
                  </a:lnTo>
                  <a:lnTo>
                    <a:pt x="317149" y="388711"/>
                  </a:lnTo>
                  <a:lnTo>
                    <a:pt x="316053" y="387854"/>
                  </a:lnTo>
                  <a:lnTo>
                    <a:pt x="313302" y="385793"/>
                  </a:lnTo>
                  <a:lnTo>
                    <a:pt x="321658" y="370651"/>
                  </a:lnTo>
                  <a:lnTo>
                    <a:pt x="322914" y="368963"/>
                  </a:lnTo>
                  <a:lnTo>
                    <a:pt x="347863" y="325591"/>
                  </a:lnTo>
                  <a:lnTo>
                    <a:pt x="349222" y="322478"/>
                  </a:lnTo>
                  <a:lnTo>
                    <a:pt x="352907" y="321019"/>
                  </a:lnTo>
                  <a:lnTo>
                    <a:pt x="356058" y="322478"/>
                  </a:lnTo>
                  <a:lnTo>
                    <a:pt x="359208" y="323869"/>
                  </a:lnTo>
                  <a:lnTo>
                    <a:pt x="360601" y="327542"/>
                  </a:lnTo>
                  <a:lnTo>
                    <a:pt x="340572" y="365000"/>
                  </a:lnTo>
                  <a:lnTo>
                    <a:pt x="327228" y="383443"/>
                  </a:lnTo>
                  <a:lnTo>
                    <a:pt x="325937" y="385038"/>
                  </a:lnTo>
                  <a:lnTo>
                    <a:pt x="323517" y="388253"/>
                  </a:lnTo>
                  <a:lnTo>
                    <a:pt x="321658" y="389110"/>
                  </a:lnTo>
                  <a:close/>
                </a:path>
              </a:pathLst>
            </a:custGeom>
            <a:solidFill>
              <a:srgbClr val="8B3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2515073" y="6196246"/>
              <a:ext cx="332105" cy="79375"/>
            </a:xfrm>
            <a:custGeom>
              <a:avLst/>
              <a:gdLst/>
              <a:ahLst/>
              <a:cxnLst/>
              <a:rect l="l" t="t" r="r" b="b"/>
              <a:pathLst>
                <a:path w="332105" h="79375">
                  <a:moveTo>
                    <a:pt x="8253" y="79060"/>
                  </a:moveTo>
                  <a:lnTo>
                    <a:pt x="5069" y="79060"/>
                  </a:lnTo>
                  <a:lnTo>
                    <a:pt x="3082" y="78092"/>
                  </a:lnTo>
                  <a:lnTo>
                    <a:pt x="0" y="73419"/>
                  </a:lnTo>
                  <a:lnTo>
                    <a:pt x="755" y="69576"/>
                  </a:lnTo>
                  <a:lnTo>
                    <a:pt x="33499" y="51355"/>
                  </a:lnTo>
                  <a:lnTo>
                    <a:pt x="37380" y="48903"/>
                  </a:lnTo>
                  <a:lnTo>
                    <a:pt x="45439" y="46019"/>
                  </a:lnTo>
                  <a:lnTo>
                    <a:pt x="56682" y="40650"/>
                  </a:lnTo>
                  <a:lnTo>
                    <a:pt x="62592" y="37367"/>
                  </a:lnTo>
                  <a:lnTo>
                    <a:pt x="73266" y="32795"/>
                  </a:lnTo>
                  <a:lnTo>
                    <a:pt x="114359" y="17476"/>
                  </a:lnTo>
                  <a:lnTo>
                    <a:pt x="153114" y="7253"/>
                  </a:lnTo>
                  <a:lnTo>
                    <a:pt x="199039" y="0"/>
                  </a:lnTo>
                  <a:lnTo>
                    <a:pt x="243459" y="99"/>
                  </a:lnTo>
                  <a:lnTo>
                    <a:pt x="286202" y="7536"/>
                  </a:lnTo>
                  <a:lnTo>
                    <a:pt x="327092" y="22293"/>
                  </a:lnTo>
                  <a:lnTo>
                    <a:pt x="330209" y="23752"/>
                  </a:lnTo>
                  <a:lnTo>
                    <a:pt x="331568" y="27434"/>
                  </a:lnTo>
                  <a:lnTo>
                    <a:pt x="328689" y="33694"/>
                  </a:lnTo>
                  <a:lnTo>
                    <a:pt x="325037" y="35017"/>
                  </a:lnTo>
                  <a:lnTo>
                    <a:pt x="321887" y="33592"/>
                  </a:lnTo>
                  <a:lnTo>
                    <a:pt x="282959" y="19539"/>
                  </a:lnTo>
                  <a:lnTo>
                    <a:pt x="242202" y="12478"/>
                  </a:lnTo>
                  <a:lnTo>
                    <a:pt x="199765" y="12413"/>
                  </a:lnTo>
                  <a:lnTo>
                    <a:pt x="155797" y="19350"/>
                  </a:lnTo>
                  <a:lnTo>
                    <a:pt x="118056" y="29332"/>
                  </a:lnTo>
                  <a:lnTo>
                    <a:pt x="67959" y="48539"/>
                  </a:lnTo>
                  <a:lnTo>
                    <a:pt x="62524" y="51618"/>
                  </a:lnTo>
                  <a:lnTo>
                    <a:pt x="50279" y="57454"/>
                  </a:lnTo>
                  <a:lnTo>
                    <a:pt x="42424" y="60270"/>
                  </a:lnTo>
                  <a:lnTo>
                    <a:pt x="39036" y="62586"/>
                  </a:lnTo>
                  <a:lnTo>
                    <a:pt x="37745" y="63087"/>
                  </a:lnTo>
                  <a:lnTo>
                    <a:pt x="34722" y="63850"/>
                  </a:lnTo>
                  <a:lnTo>
                    <a:pt x="31640" y="65105"/>
                  </a:lnTo>
                  <a:lnTo>
                    <a:pt x="23513" y="69610"/>
                  </a:lnTo>
                  <a:lnTo>
                    <a:pt x="18104" y="72994"/>
                  </a:lnTo>
                  <a:lnTo>
                    <a:pt x="9451" y="78729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/>
            <p:cNvSpPr/>
            <p:nvPr/>
          </p:nvSpPr>
          <p:spPr>
            <a:xfrm>
              <a:off x="2451256" y="6033215"/>
              <a:ext cx="161770" cy="194309"/>
            </a:xfrm>
            <a:prstGeom prst="rect">
              <a:avLst/>
            </a:prstGeom>
            <a:blipFill>
              <a:blip r:embed="rId2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/>
            <p:cNvSpPr/>
            <p:nvPr/>
          </p:nvSpPr>
          <p:spPr>
            <a:xfrm>
              <a:off x="2452129" y="6033215"/>
              <a:ext cx="159385" cy="196215"/>
            </a:xfrm>
            <a:custGeom>
              <a:avLst/>
              <a:gdLst/>
              <a:ahLst/>
              <a:cxnLst/>
              <a:rect l="l" t="t" r="r" b="b"/>
              <a:pathLst>
                <a:path w="159385" h="196214">
                  <a:moveTo>
                    <a:pt x="0" y="56424"/>
                  </a:moveTo>
                  <a:lnTo>
                    <a:pt x="18487" y="19780"/>
                  </a:lnTo>
                  <a:lnTo>
                    <a:pt x="59704" y="0"/>
                  </a:lnTo>
                  <a:lnTo>
                    <a:pt x="75434" y="749"/>
                  </a:lnTo>
                  <a:lnTo>
                    <a:pt x="91931" y="5421"/>
                  </a:lnTo>
                  <a:lnTo>
                    <a:pt x="97200" y="8214"/>
                  </a:lnTo>
                  <a:lnTo>
                    <a:pt x="66850" y="8214"/>
                  </a:lnTo>
                  <a:lnTo>
                    <a:pt x="42071" y="15475"/>
                  </a:lnTo>
                  <a:lnTo>
                    <a:pt x="20349" y="29421"/>
                  </a:lnTo>
                  <a:lnTo>
                    <a:pt x="3433" y="48906"/>
                  </a:lnTo>
                  <a:lnTo>
                    <a:pt x="0" y="56424"/>
                  </a:lnTo>
                  <a:close/>
                </a:path>
                <a:path w="159385" h="196214">
                  <a:moveTo>
                    <a:pt x="102808" y="11186"/>
                  </a:moveTo>
                  <a:lnTo>
                    <a:pt x="92665" y="8214"/>
                  </a:lnTo>
                  <a:lnTo>
                    <a:pt x="97200" y="8214"/>
                  </a:lnTo>
                  <a:lnTo>
                    <a:pt x="102808" y="11186"/>
                  </a:lnTo>
                  <a:close/>
                </a:path>
                <a:path w="159385" h="196214">
                  <a:moveTo>
                    <a:pt x="128542" y="187615"/>
                  </a:moveTo>
                  <a:lnTo>
                    <a:pt x="92665" y="187615"/>
                  </a:lnTo>
                  <a:lnTo>
                    <a:pt x="117443" y="180354"/>
                  </a:lnTo>
                  <a:lnTo>
                    <a:pt x="139165" y="166408"/>
                  </a:lnTo>
                  <a:lnTo>
                    <a:pt x="156081" y="146889"/>
                  </a:lnTo>
                  <a:lnTo>
                    <a:pt x="159331" y="139772"/>
                  </a:lnTo>
                  <a:lnTo>
                    <a:pt x="157438" y="148914"/>
                  </a:lnTo>
                  <a:lnTo>
                    <a:pt x="150961" y="164291"/>
                  </a:lnTo>
                  <a:lnTo>
                    <a:pt x="141672" y="177049"/>
                  </a:lnTo>
                  <a:lnTo>
                    <a:pt x="129516" y="187173"/>
                  </a:lnTo>
                  <a:lnTo>
                    <a:pt x="128542" y="187615"/>
                  </a:lnTo>
                  <a:close/>
                </a:path>
                <a:path w="159385" h="196214">
                  <a:moveTo>
                    <a:pt x="100911" y="195967"/>
                  </a:moveTo>
                  <a:lnTo>
                    <a:pt x="84937" y="194760"/>
                  </a:lnTo>
                  <a:lnTo>
                    <a:pt x="67852" y="189673"/>
                  </a:lnTo>
                  <a:lnTo>
                    <a:pt x="59615" y="185495"/>
                  </a:lnTo>
                  <a:lnTo>
                    <a:pt x="66850" y="187615"/>
                  </a:lnTo>
                  <a:lnTo>
                    <a:pt x="128542" y="187615"/>
                  </a:lnTo>
                  <a:lnTo>
                    <a:pt x="115772" y="193402"/>
                  </a:lnTo>
                  <a:lnTo>
                    <a:pt x="100911" y="195967"/>
                  </a:lnTo>
                  <a:close/>
                </a:path>
              </a:pathLst>
            </a:custGeom>
            <a:solidFill>
              <a:srgbClr val="484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/>
            <p:cNvSpPr/>
            <p:nvPr/>
          </p:nvSpPr>
          <p:spPr>
            <a:xfrm>
              <a:off x="2456526" y="6058143"/>
              <a:ext cx="152851" cy="143509"/>
            </a:xfrm>
            <a:prstGeom prst="rect">
              <a:avLst/>
            </a:prstGeom>
            <a:blipFill>
              <a:blip r:embed="rId2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2442822" y="6026683"/>
              <a:ext cx="178435" cy="209550"/>
            </a:xfrm>
            <a:custGeom>
              <a:avLst/>
              <a:gdLst/>
              <a:ahLst/>
              <a:cxnLst/>
              <a:rect l="l" t="t" r="r" b="b"/>
              <a:pathLst>
                <a:path w="178435" h="209550">
                  <a:moveTo>
                    <a:pt x="107372" y="209118"/>
                  </a:moveTo>
                  <a:lnTo>
                    <a:pt x="57858" y="193830"/>
                  </a:lnTo>
                  <a:lnTo>
                    <a:pt x="29364" y="167432"/>
                  </a:lnTo>
                  <a:lnTo>
                    <a:pt x="8392" y="130356"/>
                  </a:lnTo>
                  <a:lnTo>
                    <a:pt x="0" y="90754"/>
                  </a:lnTo>
                  <a:lnTo>
                    <a:pt x="827" y="70384"/>
                  </a:lnTo>
                  <a:lnTo>
                    <a:pt x="23180" y="21581"/>
                  </a:lnTo>
                  <a:lnTo>
                    <a:pt x="68416" y="0"/>
                  </a:lnTo>
                  <a:lnTo>
                    <a:pt x="85711" y="782"/>
                  </a:lnTo>
                  <a:lnTo>
                    <a:pt x="103662" y="5805"/>
                  </a:lnTo>
                  <a:lnTo>
                    <a:pt x="117147" y="12922"/>
                  </a:lnTo>
                  <a:lnTo>
                    <a:pt x="73737" y="12922"/>
                  </a:lnTo>
                  <a:lnTo>
                    <a:pt x="65874" y="13504"/>
                  </a:lnTo>
                  <a:lnTo>
                    <a:pt x="23794" y="42212"/>
                  </a:lnTo>
                  <a:lnTo>
                    <a:pt x="13207" y="90267"/>
                  </a:lnTo>
                  <a:lnTo>
                    <a:pt x="15499" y="108162"/>
                  </a:lnTo>
                  <a:lnTo>
                    <a:pt x="39617" y="159067"/>
                  </a:lnTo>
                  <a:lnTo>
                    <a:pt x="79579" y="190032"/>
                  </a:lnTo>
                  <a:lnTo>
                    <a:pt x="109401" y="195873"/>
                  </a:lnTo>
                  <a:lnTo>
                    <a:pt x="146425" y="195873"/>
                  </a:lnTo>
                  <a:lnTo>
                    <a:pt x="142401" y="199211"/>
                  </a:lnTo>
                  <a:lnTo>
                    <a:pt x="134102" y="203557"/>
                  </a:lnTo>
                  <a:lnTo>
                    <a:pt x="125485" y="206652"/>
                  </a:lnTo>
                  <a:lnTo>
                    <a:pt x="116569" y="208503"/>
                  </a:lnTo>
                  <a:lnTo>
                    <a:pt x="107372" y="209118"/>
                  </a:lnTo>
                  <a:close/>
                </a:path>
                <a:path w="178435" h="209550">
                  <a:moveTo>
                    <a:pt x="146425" y="195873"/>
                  </a:moveTo>
                  <a:lnTo>
                    <a:pt x="109401" y="195873"/>
                  </a:lnTo>
                  <a:lnTo>
                    <a:pt x="122878" y="193668"/>
                  </a:lnTo>
                  <a:lnTo>
                    <a:pt x="135370" y="188047"/>
                  </a:lnTo>
                  <a:lnTo>
                    <a:pt x="160489" y="153354"/>
                  </a:lnTo>
                  <a:lnTo>
                    <a:pt x="164950" y="118729"/>
                  </a:lnTo>
                  <a:lnTo>
                    <a:pt x="162943" y="100982"/>
                  </a:lnTo>
                  <a:lnTo>
                    <a:pt x="139232" y="50086"/>
                  </a:lnTo>
                  <a:lnTo>
                    <a:pt x="98685" y="18062"/>
                  </a:lnTo>
                  <a:lnTo>
                    <a:pt x="73737" y="12922"/>
                  </a:lnTo>
                  <a:lnTo>
                    <a:pt x="117147" y="12922"/>
                  </a:lnTo>
                  <a:lnTo>
                    <a:pt x="149515" y="41779"/>
                  </a:lnTo>
                  <a:lnTo>
                    <a:pt x="170334" y="78975"/>
                  </a:lnTo>
                  <a:lnTo>
                    <a:pt x="178182" y="118376"/>
                  </a:lnTo>
                  <a:lnTo>
                    <a:pt x="176996" y="138407"/>
                  </a:lnTo>
                  <a:lnTo>
                    <a:pt x="172936" y="157787"/>
                  </a:lnTo>
                  <a:lnTo>
                    <a:pt x="165797" y="174426"/>
                  </a:lnTo>
                  <a:lnTo>
                    <a:pt x="155608" y="188257"/>
                  </a:lnTo>
                  <a:lnTo>
                    <a:pt x="146425" y="195873"/>
                  </a:lnTo>
                  <a:close/>
                </a:path>
              </a:pathLst>
            </a:custGeom>
            <a:solidFill>
              <a:srgbClr val="172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2475705" y="6075984"/>
              <a:ext cx="104775" cy="115570"/>
            </a:xfrm>
            <a:custGeom>
              <a:avLst/>
              <a:gdLst/>
              <a:ahLst/>
              <a:cxnLst/>
              <a:rect l="l" t="t" r="r" b="b"/>
              <a:pathLst>
                <a:path w="104775" h="115570">
                  <a:moveTo>
                    <a:pt x="64758" y="115160"/>
                  </a:moveTo>
                  <a:lnTo>
                    <a:pt x="25281" y="100348"/>
                  </a:lnTo>
                  <a:lnTo>
                    <a:pt x="1391" y="60957"/>
                  </a:lnTo>
                  <a:lnTo>
                    <a:pt x="0" y="49968"/>
                  </a:lnTo>
                  <a:lnTo>
                    <a:pt x="484" y="38709"/>
                  </a:lnTo>
                  <a:lnTo>
                    <a:pt x="21688" y="5975"/>
                  </a:lnTo>
                  <a:lnTo>
                    <a:pt x="39847" y="0"/>
                  </a:lnTo>
                  <a:lnTo>
                    <a:pt x="49796" y="577"/>
                  </a:lnTo>
                  <a:lnTo>
                    <a:pt x="87890" y="23154"/>
                  </a:lnTo>
                  <a:lnTo>
                    <a:pt x="104595" y="64767"/>
                  </a:lnTo>
                  <a:lnTo>
                    <a:pt x="104117" y="75388"/>
                  </a:lnTo>
                  <a:lnTo>
                    <a:pt x="82913" y="109718"/>
                  </a:lnTo>
                  <a:lnTo>
                    <a:pt x="64758" y="1151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2449217" y="6078529"/>
              <a:ext cx="66675" cy="78740"/>
            </a:xfrm>
            <a:custGeom>
              <a:avLst/>
              <a:gdLst/>
              <a:ahLst/>
              <a:cxnLst/>
              <a:rect l="l" t="t" r="r" b="b"/>
              <a:pathLst>
                <a:path w="66675" h="78739">
                  <a:moveTo>
                    <a:pt x="41678" y="78277"/>
                  </a:moveTo>
                  <a:lnTo>
                    <a:pt x="6609" y="55776"/>
                  </a:lnTo>
                  <a:lnTo>
                    <a:pt x="0" y="33453"/>
                  </a:lnTo>
                  <a:lnTo>
                    <a:pt x="342" y="25663"/>
                  </a:lnTo>
                  <a:lnTo>
                    <a:pt x="24336" y="0"/>
                  </a:lnTo>
                  <a:lnTo>
                    <a:pt x="30786" y="363"/>
                  </a:lnTo>
                  <a:lnTo>
                    <a:pt x="63430" y="29615"/>
                  </a:lnTo>
                  <a:lnTo>
                    <a:pt x="66314" y="44677"/>
                  </a:lnTo>
                  <a:lnTo>
                    <a:pt x="65652" y="52171"/>
                  </a:lnTo>
                  <a:lnTo>
                    <a:pt x="41678" y="7827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/>
            <p:cNvSpPr/>
            <p:nvPr/>
          </p:nvSpPr>
          <p:spPr>
            <a:xfrm>
              <a:off x="2543758" y="5502174"/>
              <a:ext cx="201016" cy="170756"/>
            </a:xfrm>
            <a:prstGeom prst="rect">
              <a:avLst/>
            </a:prstGeom>
            <a:blipFill>
              <a:blip r:embed="rId2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/>
            <p:cNvSpPr/>
            <p:nvPr/>
          </p:nvSpPr>
          <p:spPr>
            <a:xfrm>
              <a:off x="1555174" y="6002041"/>
              <a:ext cx="90089" cy="94682"/>
            </a:xfrm>
            <a:prstGeom prst="rect">
              <a:avLst/>
            </a:prstGeom>
            <a:blipFill>
              <a:blip r:embed="rId2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2099970" y="6973398"/>
              <a:ext cx="608965" cy="177800"/>
            </a:xfrm>
            <a:custGeom>
              <a:avLst/>
              <a:gdLst/>
              <a:ahLst/>
              <a:cxnLst/>
              <a:rect l="l" t="t" r="r" b="b"/>
              <a:pathLst>
                <a:path w="608964" h="177800">
                  <a:moveTo>
                    <a:pt x="602881" y="177543"/>
                  </a:moveTo>
                  <a:lnTo>
                    <a:pt x="599034" y="177543"/>
                  </a:lnTo>
                  <a:lnTo>
                    <a:pt x="597905" y="177313"/>
                  </a:lnTo>
                  <a:lnTo>
                    <a:pt x="585908" y="171887"/>
                  </a:lnTo>
                  <a:lnTo>
                    <a:pt x="574242" y="167579"/>
                  </a:lnTo>
                  <a:lnTo>
                    <a:pt x="502384" y="154260"/>
                  </a:lnTo>
                  <a:lnTo>
                    <a:pt x="454685" y="150871"/>
                  </a:lnTo>
                  <a:lnTo>
                    <a:pt x="405487" y="150462"/>
                  </a:lnTo>
                  <a:lnTo>
                    <a:pt x="354990" y="153053"/>
                  </a:lnTo>
                  <a:lnTo>
                    <a:pt x="307514" y="157511"/>
                  </a:lnTo>
                  <a:lnTo>
                    <a:pt x="269567" y="160048"/>
                  </a:lnTo>
                  <a:lnTo>
                    <a:pt x="221381" y="159390"/>
                  </a:lnTo>
                  <a:lnTo>
                    <a:pt x="186752" y="137250"/>
                  </a:lnTo>
                  <a:lnTo>
                    <a:pt x="192059" y="132576"/>
                  </a:lnTo>
                  <a:lnTo>
                    <a:pt x="200034" y="128284"/>
                  </a:lnTo>
                  <a:lnTo>
                    <a:pt x="210413" y="125715"/>
                  </a:lnTo>
                  <a:lnTo>
                    <a:pt x="223326" y="124829"/>
                  </a:lnTo>
                  <a:lnTo>
                    <a:pt x="238900" y="125586"/>
                  </a:lnTo>
                  <a:lnTo>
                    <a:pt x="254253" y="126977"/>
                  </a:lnTo>
                  <a:lnTo>
                    <a:pt x="256877" y="123694"/>
                  </a:lnTo>
                  <a:lnTo>
                    <a:pt x="205610" y="94965"/>
                  </a:lnTo>
                  <a:lnTo>
                    <a:pt x="136576" y="89530"/>
                  </a:lnTo>
                  <a:lnTo>
                    <a:pt x="104329" y="85306"/>
                  </a:lnTo>
                  <a:lnTo>
                    <a:pt x="54366" y="72102"/>
                  </a:lnTo>
                  <a:lnTo>
                    <a:pt x="17932" y="56750"/>
                  </a:lnTo>
                  <a:lnTo>
                    <a:pt x="0" y="42354"/>
                  </a:lnTo>
                  <a:lnTo>
                    <a:pt x="730" y="37510"/>
                  </a:lnTo>
                  <a:lnTo>
                    <a:pt x="4179" y="28035"/>
                  </a:lnTo>
                  <a:lnTo>
                    <a:pt x="12970" y="26211"/>
                  </a:lnTo>
                  <a:lnTo>
                    <a:pt x="20334" y="25422"/>
                  </a:lnTo>
                  <a:lnTo>
                    <a:pt x="30101" y="25092"/>
                  </a:lnTo>
                  <a:lnTo>
                    <a:pt x="41128" y="26080"/>
                  </a:lnTo>
                  <a:lnTo>
                    <a:pt x="53615" y="28435"/>
                  </a:lnTo>
                  <a:lnTo>
                    <a:pt x="67766" y="32208"/>
                  </a:lnTo>
                  <a:lnTo>
                    <a:pt x="65117" y="28298"/>
                  </a:lnTo>
                  <a:lnTo>
                    <a:pt x="60574" y="22241"/>
                  </a:lnTo>
                  <a:lnTo>
                    <a:pt x="49959" y="10145"/>
                  </a:lnTo>
                  <a:lnTo>
                    <a:pt x="50256" y="5437"/>
                  </a:lnTo>
                  <a:lnTo>
                    <a:pt x="56455" y="0"/>
                  </a:lnTo>
                  <a:lnTo>
                    <a:pt x="61202" y="339"/>
                  </a:lnTo>
                  <a:lnTo>
                    <a:pt x="63885" y="3418"/>
                  </a:lnTo>
                  <a:lnTo>
                    <a:pt x="76471" y="18684"/>
                  </a:lnTo>
                  <a:lnTo>
                    <a:pt x="83790" y="30017"/>
                  </a:lnTo>
                  <a:lnTo>
                    <a:pt x="86307" y="38354"/>
                  </a:lnTo>
                  <a:lnTo>
                    <a:pt x="84486" y="44635"/>
                  </a:lnTo>
                  <a:lnTo>
                    <a:pt x="79315" y="52194"/>
                  </a:lnTo>
                  <a:lnTo>
                    <a:pt x="64055" y="46654"/>
                  </a:lnTo>
                  <a:lnTo>
                    <a:pt x="51350" y="43226"/>
                  </a:lnTo>
                  <a:lnTo>
                    <a:pt x="40131" y="41023"/>
                  </a:lnTo>
                  <a:lnTo>
                    <a:pt x="30350" y="40030"/>
                  </a:lnTo>
                  <a:lnTo>
                    <a:pt x="21063" y="40326"/>
                  </a:lnTo>
                  <a:lnTo>
                    <a:pt x="19570" y="40564"/>
                  </a:lnTo>
                  <a:lnTo>
                    <a:pt x="24574" y="43446"/>
                  </a:lnTo>
                  <a:lnTo>
                    <a:pt x="59775" y="58225"/>
                  </a:lnTo>
                  <a:lnTo>
                    <a:pt x="107485" y="70727"/>
                  </a:lnTo>
                  <a:lnTo>
                    <a:pt x="174575" y="77345"/>
                  </a:lnTo>
                  <a:lnTo>
                    <a:pt x="211135" y="80729"/>
                  </a:lnTo>
                  <a:lnTo>
                    <a:pt x="239065" y="87794"/>
                  </a:lnTo>
                  <a:lnTo>
                    <a:pt x="258519" y="98606"/>
                  </a:lnTo>
                  <a:lnTo>
                    <a:pt x="269648" y="113227"/>
                  </a:lnTo>
                  <a:lnTo>
                    <a:pt x="272799" y="121345"/>
                  </a:lnTo>
                  <a:lnTo>
                    <a:pt x="272400" y="127876"/>
                  </a:lnTo>
                  <a:lnTo>
                    <a:pt x="268680" y="132847"/>
                  </a:lnTo>
                  <a:lnTo>
                    <a:pt x="262505" y="137809"/>
                  </a:lnTo>
                  <a:lnTo>
                    <a:pt x="254514" y="140227"/>
                  </a:lnTo>
                  <a:lnTo>
                    <a:pt x="245820" y="140851"/>
                  </a:lnTo>
                  <a:lnTo>
                    <a:pt x="227417" y="139783"/>
                  </a:lnTo>
                  <a:lnTo>
                    <a:pt x="219273" y="139816"/>
                  </a:lnTo>
                  <a:lnTo>
                    <a:pt x="212897" y="140364"/>
                  </a:lnTo>
                  <a:lnTo>
                    <a:pt x="208083" y="141262"/>
                  </a:lnTo>
                  <a:lnTo>
                    <a:pt x="211429" y="142254"/>
                  </a:lnTo>
                  <a:lnTo>
                    <a:pt x="216371" y="143417"/>
                  </a:lnTo>
                  <a:lnTo>
                    <a:pt x="223700" y="144638"/>
                  </a:lnTo>
                  <a:lnTo>
                    <a:pt x="242262" y="145782"/>
                  </a:lnTo>
                  <a:lnTo>
                    <a:pt x="270192" y="145091"/>
                  </a:lnTo>
                  <a:lnTo>
                    <a:pt x="307350" y="142566"/>
                  </a:lnTo>
                  <a:lnTo>
                    <a:pt x="353598" y="138208"/>
                  </a:lnTo>
                  <a:lnTo>
                    <a:pt x="405172" y="135568"/>
                  </a:lnTo>
                  <a:lnTo>
                    <a:pt x="455399" y="135987"/>
                  </a:lnTo>
                  <a:lnTo>
                    <a:pt x="504125" y="139455"/>
                  </a:lnTo>
                  <a:lnTo>
                    <a:pt x="551200" y="145961"/>
                  </a:lnTo>
                  <a:lnTo>
                    <a:pt x="591648" y="158140"/>
                  </a:lnTo>
                  <a:lnTo>
                    <a:pt x="608655" y="169688"/>
                  </a:lnTo>
                  <a:lnTo>
                    <a:pt x="605530" y="176016"/>
                  </a:lnTo>
                  <a:close/>
                </a:path>
              </a:pathLst>
            </a:custGeom>
            <a:solidFill>
              <a:srgbClr val="2F3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/>
            <p:cNvSpPr/>
            <p:nvPr/>
          </p:nvSpPr>
          <p:spPr>
            <a:xfrm>
              <a:off x="2102590" y="6901431"/>
              <a:ext cx="42545" cy="50800"/>
            </a:xfrm>
            <a:custGeom>
              <a:avLst/>
              <a:gdLst/>
              <a:ahLst/>
              <a:cxnLst/>
              <a:rect l="l" t="t" r="r" b="b"/>
              <a:pathLst>
                <a:path w="42544" h="50800">
                  <a:moveTo>
                    <a:pt x="40868" y="50794"/>
                  </a:moveTo>
                  <a:lnTo>
                    <a:pt x="32993" y="49155"/>
                  </a:lnTo>
                  <a:lnTo>
                    <a:pt x="23555" y="42185"/>
                  </a:lnTo>
                  <a:lnTo>
                    <a:pt x="12556" y="29803"/>
                  </a:lnTo>
                  <a:lnTo>
                    <a:pt x="0" y="11926"/>
                  </a:lnTo>
                  <a:lnTo>
                    <a:pt x="6894" y="9836"/>
                  </a:lnTo>
                  <a:lnTo>
                    <a:pt x="13334" y="7095"/>
                  </a:lnTo>
                  <a:lnTo>
                    <a:pt x="19227" y="3788"/>
                  </a:lnTo>
                  <a:lnTo>
                    <a:pt x="24479" y="0"/>
                  </a:lnTo>
                  <a:lnTo>
                    <a:pt x="33851" y="16706"/>
                  </a:lnTo>
                  <a:lnTo>
                    <a:pt x="39640" y="30741"/>
                  </a:lnTo>
                  <a:lnTo>
                    <a:pt x="41947" y="42103"/>
                  </a:lnTo>
                  <a:lnTo>
                    <a:pt x="40868" y="50794"/>
                  </a:lnTo>
                  <a:close/>
                </a:path>
              </a:pathLst>
            </a:custGeom>
            <a:solidFill>
              <a:srgbClr val="3746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/>
            <p:cNvSpPr/>
            <p:nvPr/>
          </p:nvSpPr>
          <p:spPr>
            <a:xfrm>
              <a:off x="1581173" y="6043492"/>
              <a:ext cx="550975" cy="870719"/>
            </a:xfrm>
            <a:prstGeom prst="rect">
              <a:avLst/>
            </a:prstGeom>
            <a:blipFill>
              <a:blip r:embed="rId3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1937134" y="6643209"/>
              <a:ext cx="115699" cy="159050"/>
            </a:xfrm>
            <a:prstGeom prst="rect">
              <a:avLst/>
            </a:prstGeom>
            <a:blipFill>
              <a:blip r:embed="rId3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1692633" y="6320171"/>
              <a:ext cx="105714" cy="94114"/>
            </a:xfrm>
            <a:prstGeom prst="rect">
              <a:avLst/>
            </a:prstGeom>
            <a:blipFill>
              <a:blip r:embed="rId3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1686097" y="6261021"/>
              <a:ext cx="405765" cy="557530"/>
            </a:xfrm>
            <a:custGeom>
              <a:avLst/>
              <a:gdLst/>
              <a:ahLst/>
              <a:cxnLst/>
              <a:rect l="l" t="t" r="r" b="b"/>
              <a:pathLst>
                <a:path w="405764" h="557529">
                  <a:moveTo>
                    <a:pt x="317511" y="557144"/>
                  </a:moveTo>
                  <a:lnTo>
                    <a:pt x="314327" y="557144"/>
                  </a:lnTo>
                  <a:lnTo>
                    <a:pt x="312336" y="556143"/>
                  </a:lnTo>
                  <a:lnTo>
                    <a:pt x="36388" y="129887"/>
                  </a:lnTo>
                  <a:lnTo>
                    <a:pt x="10700" y="89008"/>
                  </a:lnTo>
                  <a:lnTo>
                    <a:pt x="33" y="71772"/>
                  </a:lnTo>
                  <a:lnTo>
                    <a:pt x="0" y="69354"/>
                  </a:lnTo>
                  <a:lnTo>
                    <a:pt x="2189" y="65444"/>
                  </a:lnTo>
                  <a:lnTo>
                    <a:pt x="4245" y="64214"/>
                  </a:lnTo>
                  <a:lnTo>
                    <a:pt x="6502" y="64214"/>
                  </a:lnTo>
                  <a:lnTo>
                    <a:pt x="47409" y="60333"/>
                  </a:lnTo>
                  <a:lnTo>
                    <a:pt x="80153" y="49065"/>
                  </a:lnTo>
                  <a:lnTo>
                    <a:pt x="104930" y="30304"/>
                  </a:lnTo>
                  <a:lnTo>
                    <a:pt x="121936" y="3944"/>
                  </a:lnTo>
                  <a:lnTo>
                    <a:pt x="122898" y="1789"/>
                  </a:lnTo>
                  <a:lnTo>
                    <a:pt x="124988" y="330"/>
                  </a:lnTo>
                  <a:lnTo>
                    <a:pt x="129698" y="0"/>
                  </a:lnTo>
                  <a:lnTo>
                    <a:pt x="131920" y="1357"/>
                  </a:lnTo>
                  <a:lnTo>
                    <a:pt x="405745" y="496603"/>
                  </a:lnTo>
                  <a:lnTo>
                    <a:pt x="404651" y="500377"/>
                  </a:lnTo>
                  <a:lnTo>
                    <a:pt x="398647" y="503694"/>
                  </a:lnTo>
                  <a:lnTo>
                    <a:pt x="394898" y="502566"/>
                  </a:lnTo>
                  <a:lnTo>
                    <a:pt x="127906" y="19747"/>
                  </a:lnTo>
                  <a:lnTo>
                    <a:pt x="109682" y="43060"/>
                  </a:lnTo>
                  <a:lnTo>
                    <a:pt x="85158" y="60286"/>
                  </a:lnTo>
                  <a:lnTo>
                    <a:pt x="54401" y="71392"/>
                  </a:lnTo>
                  <a:lnTo>
                    <a:pt x="17481" y="76344"/>
                  </a:lnTo>
                  <a:lnTo>
                    <a:pt x="46837" y="123160"/>
                  </a:lnTo>
                  <a:lnTo>
                    <a:pt x="323449" y="550417"/>
                  </a:lnTo>
                  <a:lnTo>
                    <a:pt x="322619" y="554293"/>
                  </a:lnTo>
                  <a:lnTo>
                    <a:pt x="318705" y="556813"/>
                  </a:lnTo>
                  <a:close/>
                </a:path>
              </a:pathLst>
            </a:custGeom>
            <a:solidFill>
              <a:srgbClr val="4A4B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1549003" y="5995821"/>
              <a:ext cx="272415" cy="342265"/>
            </a:xfrm>
            <a:custGeom>
              <a:avLst/>
              <a:gdLst/>
              <a:ahLst/>
              <a:cxnLst/>
              <a:rect l="l" t="t" r="r" b="b"/>
              <a:pathLst>
                <a:path w="272414" h="342264">
                  <a:moveTo>
                    <a:pt x="144757" y="341841"/>
                  </a:moveTo>
                  <a:lnTo>
                    <a:pt x="141573" y="341841"/>
                  </a:lnTo>
                  <a:lnTo>
                    <a:pt x="139549" y="340814"/>
                  </a:lnTo>
                  <a:lnTo>
                    <a:pt x="104021" y="283576"/>
                  </a:lnTo>
                  <a:lnTo>
                    <a:pt x="76392" y="236068"/>
                  </a:lnTo>
                  <a:lnTo>
                    <a:pt x="55306" y="196083"/>
                  </a:lnTo>
                  <a:lnTo>
                    <a:pt x="33545" y="143942"/>
                  </a:lnTo>
                  <a:lnTo>
                    <a:pt x="25807" y="100847"/>
                  </a:lnTo>
                  <a:lnTo>
                    <a:pt x="24944" y="99787"/>
                  </a:lnTo>
                  <a:lnTo>
                    <a:pt x="14907" y="79808"/>
                  </a:lnTo>
                  <a:lnTo>
                    <a:pt x="7471" y="62881"/>
                  </a:lnTo>
                  <a:lnTo>
                    <a:pt x="2535" y="48801"/>
                  </a:lnTo>
                  <a:lnTo>
                    <a:pt x="0" y="37363"/>
                  </a:lnTo>
                  <a:lnTo>
                    <a:pt x="163" y="26692"/>
                  </a:lnTo>
                  <a:lnTo>
                    <a:pt x="34916" y="0"/>
                  </a:lnTo>
                  <a:lnTo>
                    <a:pt x="44547" y="2781"/>
                  </a:lnTo>
                  <a:lnTo>
                    <a:pt x="54101" y="8793"/>
                  </a:lnTo>
                  <a:lnTo>
                    <a:pt x="58234" y="12431"/>
                  </a:lnTo>
                  <a:lnTo>
                    <a:pt x="33825" y="12431"/>
                  </a:lnTo>
                  <a:lnTo>
                    <a:pt x="27743" y="12656"/>
                  </a:lnTo>
                  <a:lnTo>
                    <a:pt x="21561" y="15028"/>
                  </a:lnTo>
                  <a:lnTo>
                    <a:pt x="14362" y="19006"/>
                  </a:lnTo>
                  <a:lnTo>
                    <a:pt x="11344" y="25860"/>
                  </a:lnTo>
                  <a:lnTo>
                    <a:pt x="12339" y="35938"/>
                  </a:lnTo>
                  <a:lnTo>
                    <a:pt x="26179" y="74754"/>
                  </a:lnTo>
                  <a:lnTo>
                    <a:pt x="53782" y="94698"/>
                  </a:lnTo>
                  <a:lnTo>
                    <a:pt x="84469" y="94698"/>
                  </a:lnTo>
                  <a:lnTo>
                    <a:pt x="74937" y="101857"/>
                  </a:lnTo>
                  <a:lnTo>
                    <a:pt x="59678" y="106310"/>
                  </a:lnTo>
                  <a:lnTo>
                    <a:pt x="38113" y="106310"/>
                  </a:lnTo>
                  <a:lnTo>
                    <a:pt x="39219" y="116522"/>
                  </a:lnTo>
                  <a:lnTo>
                    <a:pt x="52177" y="158767"/>
                  </a:lnTo>
                  <a:lnTo>
                    <a:pt x="87475" y="230435"/>
                  </a:lnTo>
                  <a:lnTo>
                    <a:pt x="114828" y="277435"/>
                  </a:lnTo>
                  <a:lnTo>
                    <a:pt x="148871" y="332298"/>
                  </a:lnTo>
                  <a:lnTo>
                    <a:pt x="150695" y="335182"/>
                  </a:lnTo>
                  <a:lnTo>
                    <a:pt x="149832" y="339025"/>
                  </a:lnTo>
                  <a:lnTo>
                    <a:pt x="145918" y="341510"/>
                  </a:lnTo>
                  <a:lnTo>
                    <a:pt x="144757" y="341841"/>
                  </a:lnTo>
                  <a:close/>
                </a:path>
                <a:path w="272414" h="342264">
                  <a:moveTo>
                    <a:pt x="84469" y="94698"/>
                  </a:moveTo>
                  <a:lnTo>
                    <a:pt x="53782" y="94698"/>
                  </a:lnTo>
                  <a:lnTo>
                    <a:pt x="68680" y="91006"/>
                  </a:lnTo>
                  <a:lnTo>
                    <a:pt x="80418" y="82077"/>
                  </a:lnTo>
                  <a:lnTo>
                    <a:pt x="62170" y="33702"/>
                  </a:lnTo>
                  <a:lnTo>
                    <a:pt x="33825" y="12431"/>
                  </a:lnTo>
                  <a:lnTo>
                    <a:pt x="58234" y="12431"/>
                  </a:lnTo>
                  <a:lnTo>
                    <a:pt x="63503" y="17068"/>
                  </a:lnTo>
                  <a:lnTo>
                    <a:pt x="74406" y="28774"/>
                  </a:lnTo>
                  <a:lnTo>
                    <a:pt x="86758" y="43852"/>
                  </a:lnTo>
                  <a:lnTo>
                    <a:pt x="100507" y="62242"/>
                  </a:lnTo>
                  <a:lnTo>
                    <a:pt x="120763" y="75925"/>
                  </a:lnTo>
                  <a:lnTo>
                    <a:pt x="99147" y="75925"/>
                  </a:lnTo>
                  <a:lnTo>
                    <a:pt x="88636" y="91568"/>
                  </a:lnTo>
                  <a:lnTo>
                    <a:pt x="84469" y="94698"/>
                  </a:lnTo>
                  <a:close/>
                </a:path>
                <a:path w="272414" h="342264">
                  <a:moveTo>
                    <a:pt x="264902" y="278687"/>
                  </a:moveTo>
                  <a:lnTo>
                    <a:pt x="261087" y="277695"/>
                  </a:lnTo>
                  <a:lnTo>
                    <a:pt x="259362" y="274743"/>
                  </a:lnTo>
                  <a:lnTo>
                    <a:pt x="248326" y="256179"/>
                  </a:lnTo>
                  <a:lnTo>
                    <a:pt x="219956" y="210359"/>
                  </a:lnTo>
                  <a:lnTo>
                    <a:pt x="196603" y="176683"/>
                  </a:lnTo>
                  <a:lnTo>
                    <a:pt x="156942" y="127082"/>
                  </a:lnTo>
                  <a:lnTo>
                    <a:pt x="117927" y="89398"/>
                  </a:lnTo>
                  <a:lnTo>
                    <a:pt x="99147" y="75925"/>
                  </a:lnTo>
                  <a:lnTo>
                    <a:pt x="120763" y="75925"/>
                  </a:lnTo>
                  <a:lnTo>
                    <a:pt x="164604" y="117028"/>
                  </a:lnTo>
                  <a:lnTo>
                    <a:pt x="196406" y="155631"/>
                  </a:lnTo>
                  <a:lnTo>
                    <a:pt x="229044" y="201545"/>
                  </a:lnTo>
                  <a:lnTo>
                    <a:pt x="258990" y="249799"/>
                  </a:lnTo>
                  <a:lnTo>
                    <a:pt x="271834" y="271460"/>
                  </a:lnTo>
                  <a:lnTo>
                    <a:pt x="270839" y="275243"/>
                  </a:lnTo>
                  <a:lnTo>
                    <a:pt x="267854" y="276999"/>
                  </a:lnTo>
                  <a:lnTo>
                    <a:pt x="264902" y="278687"/>
                  </a:lnTo>
                  <a:close/>
                </a:path>
                <a:path w="272414" h="342264">
                  <a:moveTo>
                    <a:pt x="58084" y="106775"/>
                  </a:moveTo>
                  <a:lnTo>
                    <a:pt x="38113" y="106310"/>
                  </a:lnTo>
                  <a:lnTo>
                    <a:pt x="59678" y="106310"/>
                  </a:lnTo>
                  <a:lnTo>
                    <a:pt x="58084" y="106775"/>
                  </a:lnTo>
                  <a:close/>
                </a:path>
              </a:pathLst>
            </a:custGeom>
            <a:solidFill>
              <a:srgbClr val="1B2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598559" y="6094582"/>
              <a:ext cx="179705" cy="285115"/>
            </a:xfrm>
            <a:custGeom>
              <a:avLst/>
              <a:gdLst/>
              <a:ahLst/>
              <a:cxnLst/>
              <a:rect l="l" t="t" r="r" b="b"/>
              <a:pathLst>
                <a:path w="179705" h="285114">
                  <a:moveTo>
                    <a:pt x="178857" y="284501"/>
                  </a:moveTo>
                  <a:lnTo>
                    <a:pt x="149032" y="248540"/>
                  </a:lnTo>
                  <a:lnTo>
                    <a:pt x="120629" y="210992"/>
                  </a:lnTo>
                  <a:lnTo>
                    <a:pt x="93651" y="171873"/>
                  </a:lnTo>
                  <a:lnTo>
                    <a:pt x="68098" y="131199"/>
                  </a:lnTo>
                  <a:lnTo>
                    <a:pt x="43971" y="88985"/>
                  </a:lnTo>
                  <a:lnTo>
                    <a:pt x="21271" y="45246"/>
                  </a:lnTo>
                  <a:lnTo>
                    <a:pt x="0" y="0"/>
                  </a:lnTo>
                  <a:lnTo>
                    <a:pt x="23518" y="14276"/>
                  </a:lnTo>
                  <a:lnTo>
                    <a:pt x="47445" y="64271"/>
                  </a:lnTo>
                  <a:lnTo>
                    <a:pt x="72187" y="110900"/>
                  </a:lnTo>
                  <a:lnTo>
                    <a:pt x="97742" y="154162"/>
                  </a:lnTo>
                  <a:lnTo>
                    <a:pt x="124106" y="194055"/>
                  </a:lnTo>
                  <a:lnTo>
                    <a:pt x="151278" y="230577"/>
                  </a:lnTo>
                  <a:lnTo>
                    <a:pt x="179255" y="263727"/>
                  </a:lnTo>
                  <a:lnTo>
                    <a:pt x="178857" y="284501"/>
                  </a:lnTo>
                  <a:close/>
                </a:path>
              </a:pathLst>
            </a:custGeom>
            <a:solidFill>
              <a:srgbClr val="232B6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563367" y="6083335"/>
              <a:ext cx="214051" cy="313715"/>
            </a:xfrm>
            <a:prstGeom prst="rect">
              <a:avLst/>
            </a:prstGeom>
            <a:blipFill>
              <a:blip r:embed="rId3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/>
            <p:cNvSpPr/>
            <p:nvPr/>
          </p:nvSpPr>
          <p:spPr>
            <a:xfrm>
              <a:off x="1557087" y="6077169"/>
              <a:ext cx="227329" cy="326390"/>
            </a:xfrm>
            <a:custGeom>
              <a:avLst/>
              <a:gdLst/>
              <a:ahLst/>
              <a:cxnLst/>
              <a:rect l="l" t="t" r="r" b="b"/>
              <a:pathLst>
                <a:path w="227330" h="326389">
                  <a:moveTo>
                    <a:pt x="201720" y="325970"/>
                  </a:moveTo>
                  <a:lnTo>
                    <a:pt x="201389" y="325970"/>
                  </a:lnTo>
                  <a:lnTo>
                    <a:pt x="189361" y="324223"/>
                  </a:lnTo>
                  <a:lnTo>
                    <a:pt x="154717" y="298266"/>
                  </a:lnTo>
                  <a:lnTo>
                    <a:pt x="116405" y="247603"/>
                  </a:lnTo>
                  <a:lnTo>
                    <a:pt x="93778" y="214645"/>
                  </a:lnTo>
                  <a:lnTo>
                    <a:pt x="68937" y="176760"/>
                  </a:lnTo>
                  <a:lnTo>
                    <a:pt x="44853" y="135764"/>
                  </a:lnTo>
                  <a:lnTo>
                    <a:pt x="25330" y="95966"/>
                  </a:lnTo>
                  <a:lnTo>
                    <a:pt x="10429" y="57498"/>
                  </a:lnTo>
                  <a:lnTo>
                    <a:pt x="208" y="20491"/>
                  </a:lnTo>
                  <a:lnTo>
                    <a:pt x="0" y="19634"/>
                  </a:lnTo>
                  <a:lnTo>
                    <a:pt x="8" y="18243"/>
                  </a:lnTo>
                  <a:lnTo>
                    <a:pt x="406" y="17183"/>
                  </a:lnTo>
                  <a:lnTo>
                    <a:pt x="3591" y="7903"/>
                  </a:lnTo>
                  <a:lnTo>
                    <a:pt x="8600" y="2304"/>
                  </a:lnTo>
                  <a:lnTo>
                    <a:pt x="15333" y="514"/>
                  </a:lnTo>
                  <a:lnTo>
                    <a:pt x="21831" y="0"/>
                  </a:lnTo>
                  <a:lnTo>
                    <a:pt x="28925" y="1796"/>
                  </a:lnTo>
                  <a:lnTo>
                    <a:pt x="36678" y="5917"/>
                  </a:lnTo>
                  <a:lnTo>
                    <a:pt x="44630" y="11975"/>
                  </a:lnTo>
                  <a:lnTo>
                    <a:pt x="20740" y="11975"/>
                  </a:lnTo>
                  <a:lnTo>
                    <a:pt x="18551" y="12509"/>
                  </a:lnTo>
                  <a:lnTo>
                    <a:pt x="15897" y="13238"/>
                  </a:lnTo>
                  <a:lnTo>
                    <a:pt x="13974" y="16513"/>
                  </a:lnTo>
                  <a:lnTo>
                    <a:pt x="12713" y="19634"/>
                  </a:lnTo>
                  <a:lnTo>
                    <a:pt x="22734" y="55192"/>
                  </a:lnTo>
                  <a:lnTo>
                    <a:pt x="37234" y="92205"/>
                  </a:lnTo>
                  <a:lnTo>
                    <a:pt x="56150" y="130550"/>
                  </a:lnTo>
                  <a:lnTo>
                    <a:pt x="79419" y="170101"/>
                  </a:lnTo>
                  <a:lnTo>
                    <a:pt x="104153" y="207814"/>
                  </a:lnTo>
                  <a:lnTo>
                    <a:pt x="126439" y="240278"/>
                  </a:lnTo>
                  <a:lnTo>
                    <a:pt x="164303" y="290352"/>
                  </a:lnTo>
                  <a:lnTo>
                    <a:pt x="201057" y="313645"/>
                  </a:lnTo>
                  <a:lnTo>
                    <a:pt x="222201" y="313645"/>
                  </a:lnTo>
                  <a:lnTo>
                    <a:pt x="220534" y="316349"/>
                  </a:lnTo>
                  <a:lnTo>
                    <a:pt x="215897" y="320553"/>
                  </a:lnTo>
                  <a:lnTo>
                    <a:pt x="209835" y="323763"/>
                  </a:lnTo>
                  <a:lnTo>
                    <a:pt x="202384" y="325936"/>
                  </a:lnTo>
                  <a:lnTo>
                    <a:pt x="202052" y="325936"/>
                  </a:lnTo>
                  <a:lnTo>
                    <a:pt x="201720" y="325970"/>
                  </a:lnTo>
                  <a:close/>
                </a:path>
                <a:path w="227330" h="326389">
                  <a:moveTo>
                    <a:pt x="222201" y="313645"/>
                  </a:moveTo>
                  <a:lnTo>
                    <a:pt x="201057" y="313645"/>
                  </a:lnTo>
                  <a:lnTo>
                    <a:pt x="208885" y="311957"/>
                  </a:lnTo>
                  <a:lnTo>
                    <a:pt x="211406" y="308377"/>
                  </a:lnTo>
                  <a:lnTo>
                    <a:pt x="212534" y="305824"/>
                  </a:lnTo>
                  <a:lnTo>
                    <a:pt x="212997" y="304865"/>
                  </a:lnTo>
                  <a:lnTo>
                    <a:pt x="213275" y="304170"/>
                  </a:lnTo>
                  <a:lnTo>
                    <a:pt x="213496" y="303534"/>
                  </a:lnTo>
                  <a:lnTo>
                    <a:pt x="184123" y="267886"/>
                  </a:lnTo>
                  <a:lnTo>
                    <a:pt x="156194" y="230782"/>
                  </a:lnTo>
                  <a:lnTo>
                    <a:pt x="129495" y="191946"/>
                  </a:lnTo>
                  <a:lnTo>
                    <a:pt x="104134" y="151529"/>
                  </a:lnTo>
                  <a:lnTo>
                    <a:pt x="80140" y="109574"/>
                  </a:lnTo>
                  <a:lnTo>
                    <a:pt x="57541" y="66123"/>
                  </a:lnTo>
                  <a:lnTo>
                    <a:pt x="36364" y="21221"/>
                  </a:lnTo>
                  <a:lnTo>
                    <a:pt x="25881" y="12339"/>
                  </a:lnTo>
                  <a:lnTo>
                    <a:pt x="20740" y="11975"/>
                  </a:lnTo>
                  <a:lnTo>
                    <a:pt x="44630" y="11975"/>
                  </a:lnTo>
                  <a:lnTo>
                    <a:pt x="45153" y="12373"/>
                  </a:lnTo>
                  <a:lnTo>
                    <a:pt x="68208" y="26387"/>
                  </a:lnTo>
                  <a:lnTo>
                    <a:pt x="69269" y="27057"/>
                  </a:lnTo>
                  <a:lnTo>
                    <a:pt x="70131" y="28015"/>
                  </a:lnTo>
                  <a:lnTo>
                    <a:pt x="70629" y="29144"/>
                  </a:lnTo>
                  <a:lnTo>
                    <a:pt x="72580" y="33215"/>
                  </a:lnTo>
                  <a:lnTo>
                    <a:pt x="55536" y="33215"/>
                  </a:lnTo>
                  <a:lnTo>
                    <a:pt x="78248" y="79490"/>
                  </a:lnTo>
                  <a:lnTo>
                    <a:pt x="102509" y="124138"/>
                  </a:lnTo>
                  <a:lnTo>
                    <a:pt x="128288" y="167109"/>
                  </a:lnTo>
                  <a:lnTo>
                    <a:pt x="155555" y="208352"/>
                  </a:lnTo>
                  <a:lnTo>
                    <a:pt x="184277" y="247816"/>
                  </a:lnTo>
                  <a:lnTo>
                    <a:pt x="214424" y="285449"/>
                  </a:lnTo>
                  <a:lnTo>
                    <a:pt x="226851" y="285449"/>
                  </a:lnTo>
                  <a:lnTo>
                    <a:pt x="226499" y="303372"/>
                  </a:lnTo>
                  <a:lnTo>
                    <a:pt x="226333" y="304170"/>
                  </a:lnTo>
                  <a:lnTo>
                    <a:pt x="226034" y="304865"/>
                  </a:lnTo>
                  <a:lnTo>
                    <a:pt x="225536" y="306884"/>
                  </a:lnTo>
                  <a:lnTo>
                    <a:pt x="224873" y="309005"/>
                  </a:lnTo>
                  <a:lnTo>
                    <a:pt x="223712" y="311194"/>
                  </a:lnTo>
                  <a:lnTo>
                    <a:pt x="222201" y="313645"/>
                  </a:lnTo>
                  <a:close/>
                </a:path>
                <a:path w="227330" h="326389">
                  <a:moveTo>
                    <a:pt x="226851" y="285449"/>
                  </a:moveTo>
                  <a:lnTo>
                    <a:pt x="214424" y="285449"/>
                  </a:lnTo>
                  <a:lnTo>
                    <a:pt x="214457" y="283455"/>
                  </a:lnTo>
                  <a:lnTo>
                    <a:pt x="186808" y="250465"/>
                  </a:lnTo>
                  <a:lnTo>
                    <a:pt x="159877" y="214095"/>
                  </a:lnTo>
                  <a:lnTo>
                    <a:pt x="133703" y="174404"/>
                  </a:lnTo>
                  <a:lnTo>
                    <a:pt x="108326" y="131451"/>
                  </a:lnTo>
                  <a:lnTo>
                    <a:pt x="83783" y="85296"/>
                  </a:lnTo>
                  <a:lnTo>
                    <a:pt x="60114" y="35998"/>
                  </a:lnTo>
                  <a:lnTo>
                    <a:pt x="55536" y="33215"/>
                  </a:lnTo>
                  <a:lnTo>
                    <a:pt x="72580" y="33215"/>
                  </a:lnTo>
                  <a:lnTo>
                    <a:pt x="94378" y="78699"/>
                  </a:lnTo>
                  <a:lnTo>
                    <a:pt x="118994" y="125038"/>
                  </a:lnTo>
                  <a:lnTo>
                    <a:pt x="144438" y="168098"/>
                  </a:lnTo>
                  <a:lnTo>
                    <a:pt x="170670" y="207814"/>
                  </a:lnTo>
                  <a:lnTo>
                    <a:pt x="197649" y="244125"/>
                  </a:lnTo>
                  <a:lnTo>
                    <a:pt x="225338" y="276966"/>
                  </a:lnTo>
                  <a:lnTo>
                    <a:pt x="226399" y="278153"/>
                  </a:lnTo>
                  <a:lnTo>
                    <a:pt x="226963" y="279680"/>
                  </a:lnTo>
                  <a:lnTo>
                    <a:pt x="226851" y="285449"/>
                  </a:lnTo>
                  <a:close/>
                </a:path>
              </a:pathLst>
            </a:custGeom>
            <a:solidFill>
              <a:srgbClr val="1B2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/>
            <p:cNvSpPr/>
            <p:nvPr/>
          </p:nvSpPr>
          <p:spPr>
            <a:xfrm>
              <a:off x="1467734" y="6441428"/>
              <a:ext cx="564202" cy="541019"/>
            </a:xfrm>
            <a:prstGeom prst="rect">
              <a:avLst/>
            </a:prstGeom>
            <a:blipFill>
              <a:blip r:embed="rId3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467734" y="6441428"/>
              <a:ext cx="629920" cy="570230"/>
            </a:xfrm>
            <a:custGeom>
              <a:avLst/>
              <a:gdLst/>
              <a:ahLst/>
              <a:cxnLst/>
              <a:rect l="l" t="t" r="r" b="b"/>
              <a:pathLst>
                <a:path w="629919" h="570229">
                  <a:moveTo>
                    <a:pt x="554791" y="216399"/>
                  </a:moveTo>
                  <a:lnTo>
                    <a:pt x="543669" y="160019"/>
                  </a:lnTo>
                  <a:lnTo>
                    <a:pt x="527050" y="119379"/>
                  </a:lnTo>
                  <a:lnTo>
                    <a:pt x="504328" y="81279"/>
                  </a:lnTo>
                  <a:lnTo>
                    <a:pt x="476067" y="46989"/>
                  </a:lnTo>
                  <a:lnTo>
                    <a:pt x="442896" y="16509"/>
                  </a:lnTo>
                  <a:lnTo>
                    <a:pt x="416072" y="0"/>
                  </a:lnTo>
                  <a:lnTo>
                    <a:pt x="433848" y="0"/>
                  </a:lnTo>
                  <a:lnTo>
                    <a:pt x="501809" y="20319"/>
                  </a:lnTo>
                  <a:lnTo>
                    <a:pt x="554583" y="53339"/>
                  </a:lnTo>
                  <a:lnTo>
                    <a:pt x="593443" y="85089"/>
                  </a:lnTo>
                  <a:lnTo>
                    <a:pt x="603956" y="99059"/>
                  </a:lnTo>
                  <a:lnTo>
                    <a:pt x="554791" y="216399"/>
                  </a:lnTo>
                  <a:close/>
                </a:path>
                <a:path w="629919" h="570229">
                  <a:moveTo>
                    <a:pt x="534779" y="264159"/>
                  </a:moveTo>
                  <a:lnTo>
                    <a:pt x="526746" y="223519"/>
                  </a:lnTo>
                  <a:lnTo>
                    <a:pt x="508546" y="181609"/>
                  </a:lnTo>
                  <a:lnTo>
                    <a:pt x="480227" y="140969"/>
                  </a:lnTo>
                  <a:lnTo>
                    <a:pt x="441837" y="99059"/>
                  </a:lnTo>
                  <a:lnTo>
                    <a:pt x="515190" y="99059"/>
                  </a:lnTo>
                  <a:lnTo>
                    <a:pt x="527050" y="119379"/>
                  </a:lnTo>
                  <a:lnTo>
                    <a:pt x="543669" y="160019"/>
                  </a:lnTo>
                  <a:lnTo>
                    <a:pt x="553786" y="203199"/>
                  </a:lnTo>
                  <a:lnTo>
                    <a:pt x="554757" y="215960"/>
                  </a:lnTo>
                  <a:lnTo>
                    <a:pt x="534779" y="264159"/>
                  </a:lnTo>
                  <a:close/>
                </a:path>
                <a:path w="629919" h="570229">
                  <a:moveTo>
                    <a:pt x="534779" y="264159"/>
                  </a:moveTo>
                  <a:lnTo>
                    <a:pt x="556967" y="250189"/>
                  </a:lnTo>
                  <a:lnTo>
                    <a:pt x="557170" y="247649"/>
                  </a:lnTo>
                  <a:lnTo>
                    <a:pt x="554791" y="216399"/>
                  </a:lnTo>
                  <a:lnTo>
                    <a:pt x="603956" y="99059"/>
                  </a:lnTo>
                  <a:lnTo>
                    <a:pt x="618397" y="116839"/>
                  </a:lnTo>
                  <a:lnTo>
                    <a:pt x="629450" y="148589"/>
                  </a:lnTo>
                  <a:lnTo>
                    <a:pt x="626609" y="177799"/>
                  </a:lnTo>
                  <a:lnTo>
                    <a:pt x="609879" y="207009"/>
                  </a:lnTo>
                  <a:lnTo>
                    <a:pt x="579267" y="236219"/>
                  </a:lnTo>
                  <a:lnTo>
                    <a:pt x="534779" y="264159"/>
                  </a:lnTo>
                  <a:close/>
                </a:path>
                <a:path w="629919" h="570229">
                  <a:moveTo>
                    <a:pt x="554757" y="215960"/>
                  </a:moveTo>
                  <a:lnTo>
                    <a:pt x="553786" y="203199"/>
                  </a:lnTo>
                  <a:lnTo>
                    <a:pt x="554782" y="215899"/>
                  </a:lnTo>
                  <a:close/>
                </a:path>
                <a:path w="629919" h="570229">
                  <a:moveTo>
                    <a:pt x="494247" y="388619"/>
                  </a:moveTo>
                  <a:lnTo>
                    <a:pt x="484472" y="374649"/>
                  </a:lnTo>
                  <a:lnTo>
                    <a:pt x="472431" y="360679"/>
                  </a:lnTo>
                  <a:lnTo>
                    <a:pt x="458071" y="345439"/>
                  </a:lnTo>
                  <a:lnTo>
                    <a:pt x="441337" y="332739"/>
                  </a:lnTo>
                  <a:lnTo>
                    <a:pt x="524252" y="332739"/>
                  </a:lnTo>
                  <a:lnTo>
                    <a:pt x="494247" y="388619"/>
                  </a:lnTo>
                  <a:close/>
                </a:path>
                <a:path w="629919" h="570229">
                  <a:moveTo>
                    <a:pt x="494247" y="388619"/>
                  </a:moveTo>
                  <a:lnTo>
                    <a:pt x="524252" y="332739"/>
                  </a:lnTo>
                  <a:lnTo>
                    <a:pt x="513618" y="358139"/>
                  </a:lnTo>
                  <a:lnTo>
                    <a:pt x="494247" y="388619"/>
                  </a:lnTo>
                  <a:close/>
                </a:path>
                <a:path w="629919" h="570229">
                  <a:moveTo>
                    <a:pt x="167451" y="519122"/>
                  </a:moveTo>
                  <a:lnTo>
                    <a:pt x="118107" y="507999"/>
                  </a:lnTo>
                  <a:lnTo>
                    <a:pt x="69109" y="486409"/>
                  </a:lnTo>
                  <a:lnTo>
                    <a:pt x="33091" y="457199"/>
                  </a:lnTo>
                  <a:lnTo>
                    <a:pt x="10053" y="421639"/>
                  </a:lnTo>
                  <a:lnTo>
                    <a:pt x="0" y="378459"/>
                  </a:lnTo>
                  <a:lnTo>
                    <a:pt x="5736" y="334009"/>
                  </a:lnTo>
                  <a:lnTo>
                    <a:pt x="1829" y="364489"/>
                  </a:lnTo>
                  <a:lnTo>
                    <a:pt x="17414" y="396239"/>
                  </a:lnTo>
                  <a:lnTo>
                    <a:pt x="42956" y="431799"/>
                  </a:lnTo>
                  <a:lnTo>
                    <a:pt x="73805" y="463549"/>
                  </a:lnTo>
                  <a:lnTo>
                    <a:pt x="109132" y="491489"/>
                  </a:lnTo>
                  <a:lnTo>
                    <a:pt x="148173" y="511809"/>
                  </a:lnTo>
                  <a:lnTo>
                    <a:pt x="167451" y="519122"/>
                  </a:lnTo>
                  <a:close/>
                </a:path>
                <a:path w="629919" h="570229">
                  <a:moveTo>
                    <a:pt x="504943" y="412874"/>
                  </a:moveTo>
                  <a:lnTo>
                    <a:pt x="501312" y="402589"/>
                  </a:lnTo>
                  <a:lnTo>
                    <a:pt x="505011" y="412749"/>
                  </a:lnTo>
                  <a:close/>
                </a:path>
                <a:path w="629919" h="570229">
                  <a:moveTo>
                    <a:pt x="458086" y="464792"/>
                  </a:moveTo>
                  <a:lnTo>
                    <a:pt x="476067" y="448309"/>
                  </a:lnTo>
                  <a:lnTo>
                    <a:pt x="476586" y="448309"/>
                  </a:lnTo>
                  <a:lnTo>
                    <a:pt x="504328" y="414019"/>
                  </a:lnTo>
                  <a:lnTo>
                    <a:pt x="504943" y="412874"/>
                  </a:lnTo>
                  <a:lnTo>
                    <a:pt x="506693" y="417829"/>
                  </a:lnTo>
                  <a:lnTo>
                    <a:pt x="510394" y="433069"/>
                  </a:lnTo>
                  <a:lnTo>
                    <a:pt x="512332" y="448309"/>
                  </a:lnTo>
                  <a:lnTo>
                    <a:pt x="458086" y="464792"/>
                  </a:lnTo>
                  <a:close/>
                </a:path>
                <a:path w="629919" h="570229">
                  <a:moveTo>
                    <a:pt x="265732" y="523239"/>
                  </a:moveTo>
                  <a:lnTo>
                    <a:pt x="301744" y="511809"/>
                  </a:lnTo>
                  <a:lnTo>
                    <a:pt x="335790" y="494029"/>
                  </a:lnTo>
                  <a:lnTo>
                    <a:pt x="367870" y="473709"/>
                  </a:lnTo>
                  <a:lnTo>
                    <a:pt x="397985" y="448309"/>
                  </a:lnTo>
                  <a:lnTo>
                    <a:pt x="476067" y="448309"/>
                  </a:lnTo>
                  <a:lnTo>
                    <a:pt x="456961" y="465134"/>
                  </a:lnTo>
                  <a:lnTo>
                    <a:pt x="265732" y="523239"/>
                  </a:lnTo>
                  <a:close/>
                </a:path>
                <a:path w="629919" h="570229">
                  <a:moveTo>
                    <a:pt x="456961" y="465134"/>
                  </a:moveTo>
                  <a:lnTo>
                    <a:pt x="476067" y="448309"/>
                  </a:lnTo>
                  <a:lnTo>
                    <a:pt x="458086" y="464792"/>
                  </a:lnTo>
                  <a:lnTo>
                    <a:pt x="456961" y="465134"/>
                  </a:lnTo>
                  <a:close/>
                </a:path>
                <a:path w="629919" h="570229">
                  <a:moveTo>
                    <a:pt x="396623" y="570229"/>
                  </a:moveTo>
                  <a:lnTo>
                    <a:pt x="358040" y="567689"/>
                  </a:lnTo>
                  <a:lnTo>
                    <a:pt x="323329" y="560069"/>
                  </a:lnTo>
                  <a:lnTo>
                    <a:pt x="292542" y="544829"/>
                  </a:lnTo>
                  <a:lnTo>
                    <a:pt x="282966" y="537118"/>
                  </a:lnTo>
                  <a:lnTo>
                    <a:pt x="322188" y="532129"/>
                  </a:lnTo>
                  <a:lnTo>
                    <a:pt x="365044" y="520699"/>
                  </a:lnTo>
                  <a:lnTo>
                    <a:pt x="405579" y="501649"/>
                  </a:lnTo>
                  <a:lnTo>
                    <a:pt x="442896" y="477519"/>
                  </a:lnTo>
                  <a:lnTo>
                    <a:pt x="456929" y="465162"/>
                  </a:lnTo>
                  <a:lnTo>
                    <a:pt x="458056" y="464819"/>
                  </a:lnTo>
                  <a:lnTo>
                    <a:pt x="512332" y="448309"/>
                  </a:lnTo>
                  <a:lnTo>
                    <a:pt x="508459" y="501649"/>
                  </a:lnTo>
                  <a:lnTo>
                    <a:pt x="487774" y="538479"/>
                  </a:lnTo>
                  <a:lnTo>
                    <a:pt x="450462" y="561339"/>
                  </a:lnTo>
                  <a:lnTo>
                    <a:pt x="396623" y="570229"/>
                  </a:lnTo>
                  <a:close/>
                </a:path>
                <a:path w="629919" h="570229">
                  <a:moveTo>
                    <a:pt x="456929" y="465162"/>
                  </a:moveTo>
                  <a:lnTo>
                    <a:pt x="458086" y="464792"/>
                  </a:lnTo>
                  <a:lnTo>
                    <a:pt x="456929" y="465162"/>
                  </a:lnTo>
                  <a:close/>
                </a:path>
                <a:path w="629919" h="570229">
                  <a:moveTo>
                    <a:pt x="265732" y="523239"/>
                  </a:moveTo>
                  <a:lnTo>
                    <a:pt x="456961" y="465134"/>
                  </a:lnTo>
                  <a:lnTo>
                    <a:pt x="265732" y="523239"/>
                  </a:lnTo>
                  <a:close/>
                </a:path>
                <a:path w="629919" h="570229">
                  <a:moveTo>
                    <a:pt x="180084" y="521969"/>
                  </a:moveTo>
                  <a:lnTo>
                    <a:pt x="168262" y="519429"/>
                  </a:lnTo>
                  <a:lnTo>
                    <a:pt x="167451" y="519122"/>
                  </a:lnTo>
                  <a:lnTo>
                    <a:pt x="180084" y="521969"/>
                  </a:lnTo>
                  <a:close/>
                </a:path>
                <a:path w="629919" h="570229">
                  <a:moveTo>
                    <a:pt x="282247" y="537209"/>
                  </a:moveTo>
                  <a:lnTo>
                    <a:pt x="265732" y="523239"/>
                  </a:lnTo>
                  <a:lnTo>
                    <a:pt x="282966" y="537118"/>
                  </a:lnTo>
                  <a:lnTo>
                    <a:pt x="282247" y="537209"/>
                  </a:lnTo>
                  <a:close/>
                </a:path>
              </a:pathLst>
            </a:custGeom>
            <a:solidFill>
              <a:srgbClr val="F6A2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/>
            <p:cNvSpPr/>
            <p:nvPr/>
          </p:nvSpPr>
          <p:spPr>
            <a:xfrm>
              <a:off x="1471482" y="6441428"/>
              <a:ext cx="526487" cy="515619"/>
            </a:xfrm>
            <a:prstGeom prst="rect">
              <a:avLst/>
            </a:prstGeom>
            <a:blipFill>
              <a:blip r:embed="rId3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/>
            <p:cNvSpPr/>
            <p:nvPr/>
          </p:nvSpPr>
          <p:spPr>
            <a:xfrm>
              <a:off x="1461531" y="6435400"/>
              <a:ext cx="642620" cy="582930"/>
            </a:xfrm>
            <a:custGeom>
              <a:avLst/>
              <a:gdLst/>
              <a:ahLst/>
              <a:cxnLst/>
              <a:rect l="l" t="t" r="r" b="b"/>
              <a:pathLst>
                <a:path w="642619" h="582929">
                  <a:moveTo>
                    <a:pt x="230612" y="538674"/>
                  </a:moveTo>
                  <a:lnTo>
                    <a:pt x="185425" y="534791"/>
                  </a:lnTo>
                  <a:lnTo>
                    <a:pt x="131516" y="523131"/>
                  </a:lnTo>
                  <a:lnTo>
                    <a:pt x="86748" y="506140"/>
                  </a:lnTo>
                  <a:lnTo>
                    <a:pt x="51166" y="483857"/>
                  </a:lnTo>
                  <a:lnTo>
                    <a:pt x="24816" y="456317"/>
                  </a:lnTo>
                  <a:lnTo>
                    <a:pt x="0" y="385614"/>
                  </a:lnTo>
                  <a:lnTo>
                    <a:pt x="5822" y="340076"/>
                  </a:lnTo>
                  <a:lnTo>
                    <a:pt x="17378" y="296353"/>
                  </a:lnTo>
                  <a:lnTo>
                    <a:pt x="34645" y="254469"/>
                  </a:lnTo>
                  <a:lnTo>
                    <a:pt x="57601" y="214449"/>
                  </a:lnTo>
                  <a:lnTo>
                    <a:pt x="86223" y="176318"/>
                  </a:lnTo>
                  <a:lnTo>
                    <a:pt x="120488" y="140101"/>
                  </a:lnTo>
                  <a:lnTo>
                    <a:pt x="160373" y="105824"/>
                  </a:lnTo>
                  <a:lnTo>
                    <a:pt x="205858" y="73510"/>
                  </a:lnTo>
                  <a:lnTo>
                    <a:pt x="259762" y="44401"/>
                  </a:lnTo>
                  <a:lnTo>
                    <a:pt x="310305" y="22488"/>
                  </a:lnTo>
                  <a:lnTo>
                    <a:pt x="357443" y="7779"/>
                  </a:lnTo>
                  <a:lnTo>
                    <a:pt x="401135" y="280"/>
                  </a:lnTo>
                  <a:lnTo>
                    <a:pt x="441336" y="0"/>
                  </a:lnTo>
                  <a:lnTo>
                    <a:pt x="478004" y="6944"/>
                  </a:lnTo>
                  <a:lnTo>
                    <a:pt x="488956" y="11636"/>
                  </a:lnTo>
                  <a:lnTo>
                    <a:pt x="426360" y="11636"/>
                  </a:lnTo>
                  <a:lnTo>
                    <a:pt x="379851" y="15638"/>
                  </a:lnTo>
                  <a:lnTo>
                    <a:pt x="328640" y="29053"/>
                  </a:lnTo>
                  <a:lnTo>
                    <a:pt x="272805" y="51871"/>
                  </a:lnTo>
                  <a:lnTo>
                    <a:pt x="212425" y="84079"/>
                  </a:lnTo>
                  <a:lnTo>
                    <a:pt x="168239" y="115446"/>
                  </a:lnTo>
                  <a:lnTo>
                    <a:pt x="129488" y="148688"/>
                  </a:lnTo>
                  <a:lnTo>
                    <a:pt x="96194" y="183770"/>
                  </a:lnTo>
                  <a:lnTo>
                    <a:pt x="68381" y="220657"/>
                  </a:lnTo>
                  <a:lnTo>
                    <a:pt x="46073" y="259314"/>
                  </a:lnTo>
                  <a:lnTo>
                    <a:pt x="29292" y="299704"/>
                  </a:lnTo>
                  <a:lnTo>
                    <a:pt x="18062" y="341794"/>
                  </a:lnTo>
                  <a:lnTo>
                    <a:pt x="12406" y="385546"/>
                  </a:lnTo>
                  <a:lnTo>
                    <a:pt x="22048" y="426819"/>
                  </a:lnTo>
                  <a:lnTo>
                    <a:pt x="44195" y="461071"/>
                  </a:lnTo>
                  <a:lnTo>
                    <a:pt x="79001" y="488381"/>
                  </a:lnTo>
                  <a:lnTo>
                    <a:pt x="126622" y="508829"/>
                  </a:lnTo>
                  <a:lnTo>
                    <a:pt x="187216" y="522491"/>
                  </a:lnTo>
                  <a:lnTo>
                    <a:pt x="232166" y="526285"/>
                  </a:lnTo>
                  <a:lnTo>
                    <a:pt x="302440" y="526285"/>
                  </a:lnTo>
                  <a:lnTo>
                    <a:pt x="284241" y="533162"/>
                  </a:lnTo>
                  <a:lnTo>
                    <a:pt x="289547" y="536844"/>
                  </a:lnTo>
                  <a:lnTo>
                    <a:pt x="269778" y="536844"/>
                  </a:lnTo>
                  <a:lnTo>
                    <a:pt x="250879" y="538470"/>
                  </a:lnTo>
                  <a:lnTo>
                    <a:pt x="230612" y="538674"/>
                  </a:lnTo>
                  <a:close/>
                </a:path>
                <a:path w="642619" h="582929">
                  <a:moveTo>
                    <a:pt x="568814" y="260689"/>
                  </a:moveTo>
                  <a:lnTo>
                    <a:pt x="546223" y="260689"/>
                  </a:lnTo>
                  <a:lnTo>
                    <a:pt x="582579" y="237226"/>
                  </a:lnTo>
                  <a:lnTo>
                    <a:pt x="608709" y="213310"/>
                  </a:lnTo>
                  <a:lnTo>
                    <a:pt x="624552" y="189027"/>
                  </a:lnTo>
                  <a:lnTo>
                    <a:pt x="630046" y="164462"/>
                  </a:lnTo>
                  <a:lnTo>
                    <a:pt x="622433" y="133081"/>
                  </a:lnTo>
                  <a:lnTo>
                    <a:pt x="598973" y="100452"/>
                  </a:lnTo>
                  <a:lnTo>
                    <a:pt x="559778" y="66692"/>
                  </a:lnTo>
                  <a:lnTo>
                    <a:pt x="504959" y="31919"/>
                  </a:lnTo>
                  <a:lnTo>
                    <a:pt x="468089" y="17059"/>
                  </a:lnTo>
                  <a:lnTo>
                    <a:pt x="426360" y="11636"/>
                  </a:lnTo>
                  <a:lnTo>
                    <a:pt x="488956" y="11636"/>
                  </a:lnTo>
                  <a:lnTo>
                    <a:pt x="569218" y="58127"/>
                  </a:lnTo>
                  <a:lnTo>
                    <a:pt x="610339" y="94211"/>
                  </a:lnTo>
                  <a:lnTo>
                    <a:pt x="634686" y="129619"/>
                  </a:lnTo>
                  <a:lnTo>
                    <a:pt x="642485" y="164597"/>
                  </a:lnTo>
                  <a:lnTo>
                    <a:pt x="636241" y="193249"/>
                  </a:lnTo>
                  <a:lnTo>
                    <a:pt x="618258" y="221136"/>
                  </a:lnTo>
                  <a:lnTo>
                    <a:pt x="588613" y="248164"/>
                  </a:lnTo>
                  <a:lnTo>
                    <a:pt x="568814" y="260689"/>
                  </a:lnTo>
                  <a:close/>
                </a:path>
                <a:path w="642619" h="582929">
                  <a:moveTo>
                    <a:pt x="514832" y="384350"/>
                  </a:moveTo>
                  <a:lnTo>
                    <a:pt x="500680" y="384350"/>
                  </a:lnTo>
                  <a:lnTo>
                    <a:pt x="516914" y="356285"/>
                  </a:lnTo>
                  <a:lnTo>
                    <a:pt x="528029" y="328005"/>
                  </a:lnTo>
                  <a:lnTo>
                    <a:pt x="533973" y="299704"/>
                  </a:lnTo>
                  <a:lnTo>
                    <a:pt x="534084" y="296353"/>
                  </a:lnTo>
                  <a:lnTo>
                    <a:pt x="534780" y="270962"/>
                  </a:lnTo>
                  <a:lnTo>
                    <a:pt x="526901" y="231309"/>
                  </a:lnTo>
                  <a:lnTo>
                    <a:pt x="509043" y="191179"/>
                  </a:lnTo>
                  <a:lnTo>
                    <a:pt x="481290" y="150714"/>
                  </a:lnTo>
                  <a:lnTo>
                    <a:pt x="443725" y="110053"/>
                  </a:lnTo>
                  <a:lnTo>
                    <a:pt x="441238" y="107670"/>
                  </a:lnTo>
                  <a:lnTo>
                    <a:pt x="441172" y="103725"/>
                  </a:lnTo>
                  <a:lnTo>
                    <a:pt x="445915" y="98788"/>
                  </a:lnTo>
                  <a:lnTo>
                    <a:pt x="449862" y="98721"/>
                  </a:lnTo>
                  <a:lnTo>
                    <a:pt x="452316" y="101079"/>
                  </a:lnTo>
                  <a:lnTo>
                    <a:pt x="489492" y="141125"/>
                  </a:lnTo>
                  <a:lnTo>
                    <a:pt x="517580" y="181158"/>
                  </a:lnTo>
                  <a:lnTo>
                    <a:pt x="536514" y="221054"/>
                  </a:lnTo>
                  <a:lnTo>
                    <a:pt x="546223" y="260689"/>
                  </a:lnTo>
                  <a:lnTo>
                    <a:pt x="568814" y="260689"/>
                  </a:lnTo>
                  <a:lnTo>
                    <a:pt x="547385" y="274245"/>
                  </a:lnTo>
                  <a:lnTo>
                    <a:pt x="545828" y="304976"/>
                  </a:lnTo>
                  <a:lnTo>
                    <a:pt x="538690" y="335574"/>
                  </a:lnTo>
                  <a:lnTo>
                    <a:pt x="525997" y="365940"/>
                  </a:lnTo>
                  <a:lnTo>
                    <a:pt x="514832" y="384350"/>
                  </a:lnTo>
                  <a:close/>
                </a:path>
                <a:path w="642619" h="582929">
                  <a:moveTo>
                    <a:pt x="467317" y="570138"/>
                  </a:moveTo>
                  <a:lnTo>
                    <a:pt x="402627" y="570138"/>
                  </a:lnTo>
                  <a:lnTo>
                    <a:pt x="430873" y="567988"/>
                  </a:lnTo>
                  <a:lnTo>
                    <a:pt x="454971" y="562239"/>
                  </a:lnTo>
                  <a:lnTo>
                    <a:pt x="490496" y="540025"/>
                  </a:lnTo>
                  <a:lnTo>
                    <a:pt x="508973" y="504762"/>
                  </a:lnTo>
                  <a:lnTo>
                    <a:pt x="512588" y="481939"/>
                  </a:lnTo>
                  <a:lnTo>
                    <a:pt x="512429" y="456750"/>
                  </a:lnTo>
                  <a:lnTo>
                    <a:pt x="501815" y="412251"/>
                  </a:lnTo>
                  <a:lnTo>
                    <a:pt x="473509" y="370320"/>
                  </a:lnTo>
                  <a:lnTo>
                    <a:pt x="443825" y="344125"/>
                  </a:lnTo>
                  <a:lnTo>
                    <a:pt x="441072" y="342072"/>
                  </a:lnTo>
                  <a:lnTo>
                    <a:pt x="440475" y="338162"/>
                  </a:lnTo>
                  <a:lnTo>
                    <a:pt x="444588" y="332691"/>
                  </a:lnTo>
                  <a:lnTo>
                    <a:pt x="448502" y="332131"/>
                  </a:lnTo>
                  <a:lnTo>
                    <a:pt x="451222" y="334150"/>
                  </a:lnTo>
                  <a:lnTo>
                    <a:pt x="466008" y="345975"/>
                  </a:lnTo>
                  <a:lnTo>
                    <a:pt x="479198" y="358308"/>
                  </a:lnTo>
                  <a:lnTo>
                    <a:pt x="490765" y="371112"/>
                  </a:lnTo>
                  <a:lnTo>
                    <a:pt x="500680" y="384350"/>
                  </a:lnTo>
                  <a:lnTo>
                    <a:pt x="514832" y="384350"/>
                  </a:lnTo>
                  <a:lnTo>
                    <a:pt x="507779" y="395980"/>
                  </a:lnTo>
                  <a:lnTo>
                    <a:pt x="514337" y="409970"/>
                  </a:lnTo>
                  <a:lnTo>
                    <a:pt x="519376" y="424479"/>
                  </a:lnTo>
                  <a:lnTo>
                    <a:pt x="522878" y="439459"/>
                  </a:lnTo>
                  <a:lnTo>
                    <a:pt x="524828" y="454867"/>
                  </a:lnTo>
                  <a:lnTo>
                    <a:pt x="524887" y="483857"/>
                  </a:lnTo>
                  <a:lnTo>
                    <a:pt x="520748" y="508861"/>
                  </a:lnTo>
                  <a:lnTo>
                    <a:pt x="512318" y="530493"/>
                  </a:lnTo>
                  <a:lnTo>
                    <a:pt x="499652" y="548440"/>
                  </a:lnTo>
                  <a:lnTo>
                    <a:pt x="482103" y="563039"/>
                  </a:lnTo>
                  <a:lnTo>
                    <a:pt x="467317" y="570138"/>
                  </a:lnTo>
                  <a:close/>
                </a:path>
                <a:path w="642619" h="582929">
                  <a:moveTo>
                    <a:pt x="302440" y="526285"/>
                  </a:moveTo>
                  <a:lnTo>
                    <a:pt x="232166" y="526285"/>
                  </a:lnTo>
                  <a:lnTo>
                    <a:pt x="252161" y="525967"/>
                  </a:lnTo>
                  <a:lnTo>
                    <a:pt x="270673" y="524188"/>
                  </a:lnTo>
                  <a:lnTo>
                    <a:pt x="338885" y="495811"/>
                  </a:lnTo>
                  <a:lnTo>
                    <a:pt x="399907" y="450091"/>
                  </a:lnTo>
                  <a:lnTo>
                    <a:pt x="402394" y="447741"/>
                  </a:lnTo>
                  <a:lnTo>
                    <a:pt x="406342" y="447869"/>
                  </a:lnTo>
                  <a:lnTo>
                    <a:pt x="411053" y="452806"/>
                  </a:lnTo>
                  <a:lnTo>
                    <a:pt x="410953" y="456750"/>
                  </a:lnTo>
                  <a:lnTo>
                    <a:pt x="408465" y="459108"/>
                  </a:lnTo>
                  <a:lnTo>
                    <a:pt x="379926" y="483428"/>
                  </a:lnTo>
                  <a:lnTo>
                    <a:pt x="349649" y="503913"/>
                  </a:lnTo>
                  <a:lnTo>
                    <a:pt x="317724" y="520509"/>
                  </a:lnTo>
                  <a:lnTo>
                    <a:pt x="302440" y="526285"/>
                  </a:lnTo>
                  <a:close/>
                </a:path>
                <a:path w="642619" h="582929">
                  <a:moveTo>
                    <a:pt x="396789" y="582701"/>
                  </a:moveTo>
                  <a:lnTo>
                    <a:pt x="393803" y="582701"/>
                  </a:lnTo>
                  <a:lnTo>
                    <a:pt x="357636" y="579822"/>
                  </a:lnTo>
                  <a:lnTo>
                    <a:pt x="324837" y="571202"/>
                  </a:lnTo>
                  <a:lnTo>
                    <a:pt x="295515" y="556867"/>
                  </a:lnTo>
                  <a:lnTo>
                    <a:pt x="269778" y="536844"/>
                  </a:lnTo>
                  <a:lnTo>
                    <a:pt x="289547" y="536844"/>
                  </a:lnTo>
                  <a:lnTo>
                    <a:pt x="308877" y="550255"/>
                  </a:lnTo>
                  <a:lnTo>
                    <a:pt x="336891" y="562116"/>
                  </a:lnTo>
                  <a:lnTo>
                    <a:pt x="368176" y="568744"/>
                  </a:lnTo>
                  <a:lnTo>
                    <a:pt x="402627" y="570138"/>
                  </a:lnTo>
                  <a:lnTo>
                    <a:pt x="467317" y="570138"/>
                  </a:lnTo>
                  <a:lnTo>
                    <a:pt x="460071" y="573617"/>
                  </a:lnTo>
                  <a:lnTo>
                    <a:pt x="433647" y="580138"/>
                  </a:lnTo>
                  <a:lnTo>
                    <a:pt x="402925" y="582566"/>
                  </a:lnTo>
                  <a:lnTo>
                    <a:pt x="399841" y="582667"/>
                  </a:lnTo>
                  <a:lnTo>
                    <a:pt x="396789" y="582701"/>
                  </a:lnTo>
                  <a:close/>
                </a:path>
              </a:pathLst>
            </a:custGeom>
            <a:solidFill>
              <a:srgbClr val="CB5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/>
            <p:cNvSpPr/>
            <p:nvPr/>
          </p:nvSpPr>
          <p:spPr>
            <a:xfrm>
              <a:off x="2530861" y="6227920"/>
              <a:ext cx="357649" cy="139031"/>
            </a:xfrm>
            <a:prstGeom prst="rect">
              <a:avLst/>
            </a:prstGeom>
            <a:blipFill>
              <a:blip r:embed="rId3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2070083" y="6476998"/>
              <a:ext cx="299085" cy="86995"/>
            </a:xfrm>
            <a:custGeom>
              <a:avLst/>
              <a:gdLst/>
              <a:ahLst/>
              <a:cxnLst/>
              <a:rect l="l" t="t" r="r" b="b"/>
              <a:pathLst>
                <a:path w="299085" h="86995">
                  <a:moveTo>
                    <a:pt x="216039" y="86431"/>
                  </a:moveTo>
                  <a:lnTo>
                    <a:pt x="164992" y="85294"/>
                  </a:lnTo>
                  <a:lnTo>
                    <a:pt x="108723" y="73806"/>
                  </a:lnTo>
                  <a:lnTo>
                    <a:pt x="55129" y="50462"/>
                  </a:lnTo>
                  <a:lnTo>
                    <a:pt x="15219" y="23806"/>
                  </a:lnTo>
                  <a:lnTo>
                    <a:pt x="0" y="2384"/>
                  </a:lnTo>
                  <a:lnTo>
                    <a:pt x="15549" y="0"/>
                  </a:lnTo>
                  <a:lnTo>
                    <a:pt x="54116" y="15768"/>
                  </a:lnTo>
                  <a:lnTo>
                    <a:pt x="105969" y="36202"/>
                  </a:lnTo>
                  <a:lnTo>
                    <a:pt x="161375" y="47817"/>
                  </a:lnTo>
                  <a:lnTo>
                    <a:pt x="213285" y="48826"/>
                  </a:lnTo>
                  <a:lnTo>
                    <a:pt x="257291" y="49127"/>
                  </a:lnTo>
                  <a:lnTo>
                    <a:pt x="287613" y="52740"/>
                  </a:lnTo>
                  <a:lnTo>
                    <a:pt x="298474" y="63688"/>
                  </a:lnTo>
                  <a:lnTo>
                    <a:pt x="287283" y="76547"/>
                  </a:lnTo>
                  <a:lnTo>
                    <a:pt x="258303" y="83821"/>
                  </a:lnTo>
                  <a:lnTo>
                    <a:pt x="216039" y="86431"/>
                  </a:lnTo>
                  <a:close/>
                </a:path>
              </a:pathLst>
            </a:custGeom>
            <a:solidFill>
              <a:srgbClr val="F7A3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/>
            <p:cNvSpPr/>
            <p:nvPr/>
          </p:nvSpPr>
          <p:spPr>
            <a:xfrm>
              <a:off x="2180575" y="6339398"/>
              <a:ext cx="814405" cy="379452"/>
            </a:xfrm>
            <a:prstGeom prst="rect">
              <a:avLst/>
            </a:prstGeom>
            <a:blipFill>
              <a:blip r:embed="rId3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/>
            <p:cNvSpPr/>
            <p:nvPr/>
          </p:nvSpPr>
          <p:spPr>
            <a:xfrm>
              <a:off x="2568378" y="5506760"/>
              <a:ext cx="164152" cy="148201"/>
            </a:xfrm>
            <a:prstGeom prst="rect">
              <a:avLst/>
            </a:prstGeom>
            <a:blipFill>
              <a:blip r:embed="rId3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/>
            <p:cNvSpPr/>
            <p:nvPr/>
          </p:nvSpPr>
          <p:spPr>
            <a:xfrm>
              <a:off x="1996596" y="5396484"/>
              <a:ext cx="244847" cy="110048"/>
            </a:xfrm>
            <a:prstGeom prst="rect">
              <a:avLst/>
            </a:prstGeom>
            <a:blipFill>
              <a:blip r:embed="rId3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1995880" y="6750931"/>
              <a:ext cx="154905" cy="207597"/>
            </a:xfrm>
            <a:prstGeom prst="rect">
              <a:avLst/>
            </a:prstGeom>
            <a:blipFill>
              <a:blip r:embed="rId4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1895382" y="6793077"/>
              <a:ext cx="72900" cy="190865"/>
            </a:xfrm>
            <a:prstGeom prst="rect">
              <a:avLst/>
            </a:prstGeom>
            <a:blipFill>
              <a:blip r:embed="rId4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1872921" y="6480596"/>
              <a:ext cx="211425" cy="267736"/>
            </a:xfrm>
            <a:prstGeom prst="rect">
              <a:avLst/>
            </a:prstGeom>
            <a:blipFill>
              <a:blip r:embed="rId4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1560679" y="6877340"/>
              <a:ext cx="277407" cy="78317"/>
            </a:xfrm>
            <a:prstGeom prst="rect">
              <a:avLst/>
            </a:prstGeom>
            <a:blipFill>
              <a:blip r:embed="rId4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8" name="object 128"/>
          <p:cNvSpPr/>
          <p:nvPr/>
        </p:nvSpPr>
        <p:spPr>
          <a:xfrm>
            <a:off x="6211836" y="4386693"/>
            <a:ext cx="1344375" cy="271581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9" name="object 129"/>
          <p:cNvSpPr/>
          <p:nvPr/>
        </p:nvSpPr>
        <p:spPr>
          <a:xfrm>
            <a:off x="1288315" y="324079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0" name="object 130"/>
          <p:cNvSpPr txBox="1"/>
          <p:nvPr/>
        </p:nvSpPr>
        <p:spPr>
          <a:xfrm>
            <a:off x="1427589" y="3078585"/>
            <a:ext cx="4027170" cy="768350"/>
          </a:xfrm>
          <a:prstGeom prst="rect">
            <a:avLst/>
          </a:prstGeom>
        </p:spPr>
        <p:txBody>
          <a:bodyPr wrap="square" lIns="0" tIns="762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dirty="0" sz="1200" spc="10" b="1">
                <a:latin typeface="Roboto"/>
                <a:cs typeface="Roboto"/>
              </a:rPr>
              <a:t>Okulu özledik değil</a:t>
            </a:r>
            <a:r>
              <a:rPr dirty="0" sz="1200" spc="-10" b="1">
                <a:latin typeface="Roboto"/>
                <a:cs typeface="Roboto"/>
              </a:rPr>
              <a:t> </a:t>
            </a:r>
            <a:r>
              <a:rPr dirty="0" sz="1200" spc="10" b="1">
                <a:latin typeface="Roboto"/>
                <a:cs typeface="Roboto"/>
              </a:rPr>
              <a:t>mi?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Okula duyduğumuz özlem ve sevgi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ile ilgili bir şiir,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hikaye  veya resim</a:t>
            </a:r>
            <a:r>
              <a:rPr dirty="0" sz="1200" spc="-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yapabilirsiniz!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1288315" y="348824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2" name="object 132"/>
          <p:cNvSpPr/>
          <p:nvPr/>
        </p:nvSpPr>
        <p:spPr>
          <a:xfrm>
            <a:off x="1288315" y="398312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3" name="object 133"/>
          <p:cNvSpPr txBox="1"/>
          <p:nvPr/>
        </p:nvSpPr>
        <p:spPr>
          <a:xfrm>
            <a:off x="1427589" y="3820911"/>
            <a:ext cx="3506470" cy="52070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Okul </a:t>
            </a:r>
            <a:r>
              <a:rPr dirty="0" sz="1200" spc="5" b="1">
                <a:latin typeface="Roboto"/>
                <a:cs typeface="Roboto"/>
              </a:rPr>
              <a:t>açıldığında yaptığınız </a:t>
            </a:r>
            <a:r>
              <a:rPr dirty="0" sz="1200" spc="10" b="1">
                <a:latin typeface="Roboto"/>
                <a:cs typeface="Roboto"/>
              </a:rPr>
              <a:t>şeyi öğretmeninizle ve  </a:t>
            </a:r>
            <a:r>
              <a:rPr dirty="0" sz="1200" spc="5" b="1">
                <a:latin typeface="Roboto"/>
                <a:cs typeface="Roboto"/>
              </a:rPr>
              <a:t>arkadaşlarınızla paylaşabilirsiniz!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90764" y="4002485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38662" y="9896757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36" name="object 13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66598" y="8933946"/>
            <a:ext cx="1694180" cy="939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15300"/>
              </a:lnSpc>
              <a:spcBef>
                <a:spcPts val="90"/>
              </a:spcBef>
            </a:pP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Çocukların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okula 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ilişkin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olumlu duygu  ve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düşüncelerini ifade  etmelerini</a:t>
            </a: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sağlar!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47" name="object 147"/>
          <p:cNvSpPr txBox="1"/>
          <p:nvPr/>
        </p:nvSpPr>
        <p:spPr>
          <a:xfrm rot="19620000">
            <a:off x="4430179" y="7271415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 rot="19860000">
            <a:off x="4521489" y="7216389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 rot="20040000">
            <a:off x="4608189" y="7170340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 rot="20280000">
            <a:off x="4697802" y="7129925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 rot="20520000">
            <a:off x="4793435" y="7093030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 rot="20760000">
            <a:off x="4896663" y="7063562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 rot="20940000">
            <a:off x="4970208" y="7047504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 rot="21240000">
            <a:off x="5099813" y="7024413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 rot="21540000">
            <a:off x="5226699" y="7015623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 rot="120000">
            <a:off x="5331769" y="7015816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 rot="300000">
            <a:off x="5428207" y="7022402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 rot="540000">
            <a:off x="5524984" y="7035318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 rot="720000">
            <a:off x="5618512" y="7053455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 rot="960000">
            <a:off x="5709498" y="7078349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 rot="1200000">
            <a:off x="5807320" y="7110171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 rot="1380000">
            <a:off x="5892248" y="7144964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 rot="1620000">
            <a:off x="5976954" y="7185839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 rot="1860000">
            <a:off x="6062213" y="7233830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4581160" y="7781822"/>
            <a:ext cx="166751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300"/>
              </a:lnSpc>
              <a:spcBef>
                <a:spcPts val="100"/>
              </a:spcBef>
            </a:pPr>
            <a:r>
              <a:rPr dirty="0" sz="1300" spc="-10" b="1">
                <a:latin typeface="Roboto"/>
                <a:cs typeface="Roboto"/>
              </a:rPr>
              <a:t>Yapılacak içeriğe göre  materyal durumu  değişebilir!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66" name="object 166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7" name="object 167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6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8"/>
            <a:ext cx="3479462" cy="3779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27253" y="3215426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 txBox="1"/>
          <p:nvPr/>
        </p:nvSpPr>
        <p:spPr>
          <a:xfrm rot="480000">
            <a:off x="4927475" y="1012954"/>
            <a:ext cx="1213307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70"/>
              </a:lnSpc>
            </a:pPr>
            <a:r>
              <a:rPr dirty="0" sz="2250" spc="-475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250" spc="-275">
                <a:solidFill>
                  <a:srgbClr val="03989D"/>
                </a:solidFill>
                <a:latin typeface="Verdana"/>
                <a:cs typeface="Verdana"/>
              </a:rPr>
              <a:t>K</a:t>
            </a:r>
            <a:r>
              <a:rPr dirty="0" sz="2250" spc="-340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250" spc="-105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250" spc="-340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250" spc="-350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250" spc="10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 rot="480000">
            <a:off x="4356084" y="1408758"/>
            <a:ext cx="2244268" cy="2882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270"/>
              </a:lnSpc>
            </a:pPr>
            <a:r>
              <a:rPr dirty="0" sz="2250" spc="-35">
                <a:solidFill>
                  <a:srgbClr val="03989D"/>
                </a:solidFill>
                <a:latin typeface="Verdana"/>
                <a:cs typeface="Verdana"/>
              </a:rPr>
              <a:t>h</a:t>
            </a:r>
            <a:r>
              <a:rPr dirty="0" sz="2250" spc="13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250" spc="85">
                <a:solidFill>
                  <a:srgbClr val="03989D"/>
                </a:solidFill>
                <a:latin typeface="Verdana"/>
                <a:cs typeface="Verdana"/>
              </a:rPr>
              <a:t>z</a:t>
            </a:r>
            <a:r>
              <a:rPr dirty="0" sz="2250">
                <a:solidFill>
                  <a:srgbClr val="03989D"/>
                </a:solidFill>
                <a:latin typeface="Verdana"/>
                <a:cs typeface="Verdana"/>
              </a:rPr>
              <a:t>ı</a:t>
            </a:r>
            <a:r>
              <a:rPr dirty="0" sz="2250" spc="400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250" spc="53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250" spc="13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250" spc="-65">
                <a:solidFill>
                  <a:srgbClr val="03989D"/>
                </a:solidFill>
                <a:latin typeface="Verdana"/>
                <a:cs typeface="Verdana"/>
              </a:rPr>
              <a:t>n</a:t>
            </a:r>
            <a:r>
              <a:rPr dirty="0" sz="2250">
                <a:solidFill>
                  <a:srgbClr val="03989D"/>
                </a:solidFill>
                <a:latin typeface="Verdana"/>
                <a:cs typeface="Verdana"/>
              </a:rPr>
              <a:t>ı</a:t>
            </a:r>
            <a:r>
              <a:rPr dirty="0" sz="2250" spc="20">
                <a:solidFill>
                  <a:srgbClr val="03989D"/>
                </a:solidFill>
                <a:latin typeface="Verdana"/>
                <a:cs typeface="Verdana"/>
              </a:rPr>
              <a:t>y</a:t>
            </a:r>
            <a:r>
              <a:rPr dirty="0" sz="2250" spc="-7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250" spc="400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250" spc="-120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250" spc="-7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610865" y="7392929"/>
            <a:ext cx="3945126" cy="32867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 txBox="1"/>
          <p:nvPr/>
        </p:nvSpPr>
        <p:spPr>
          <a:xfrm rot="480000">
            <a:off x="5010808" y="257721"/>
            <a:ext cx="151919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765">
                <a:solidFill>
                  <a:srgbClr val="FF1616"/>
                </a:solidFill>
                <a:latin typeface="Verdana"/>
                <a:cs typeface="Verdana"/>
              </a:rPr>
              <a:t>11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4020" y="534719"/>
            <a:ext cx="1428143" cy="1191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56" name="object 56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57" name="object 57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1" name="object 61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98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47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21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86"/>
                </a:lnTo>
                <a:lnTo>
                  <a:pt x="1257261" y="2177846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 txBox="1"/>
          <p:nvPr/>
        </p:nvSpPr>
        <p:spPr>
          <a:xfrm>
            <a:off x="1563227" y="908542"/>
            <a:ext cx="156908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635">
              <a:lnSpc>
                <a:spcPct val="103899"/>
              </a:lnSpc>
              <a:spcBef>
                <a:spcPts val="50"/>
              </a:spcBef>
            </a:pPr>
            <a:r>
              <a:rPr dirty="0" sz="1850" spc="175">
                <a:latin typeface="Trebuchet MS"/>
                <a:cs typeface="Trebuchet MS"/>
              </a:rPr>
              <a:t>04-05</a:t>
            </a:r>
            <a:r>
              <a:rPr dirty="0" sz="1850" spc="-135">
                <a:latin typeface="Trebuchet MS"/>
                <a:cs typeface="Trebuchet MS"/>
              </a:rPr>
              <a:t> </a:t>
            </a:r>
            <a:r>
              <a:rPr dirty="0" sz="1850" spc="170">
                <a:latin typeface="Trebuchet MS"/>
                <a:cs typeface="Trebuchet MS"/>
              </a:rPr>
              <a:t>ŞUBAT  </a:t>
            </a:r>
            <a:r>
              <a:rPr dirty="0" sz="1850" spc="145">
                <a:latin typeface="Trebuchet MS"/>
                <a:cs typeface="Trebuchet MS"/>
              </a:rPr>
              <a:t>HAFTA</a:t>
            </a:r>
            <a:r>
              <a:rPr dirty="0" sz="1850" spc="-114">
                <a:latin typeface="Trebuchet MS"/>
                <a:cs typeface="Trebuchet MS"/>
              </a:rPr>
              <a:t> </a:t>
            </a:r>
            <a:r>
              <a:rPr dirty="0" sz="1850" spc="225">
                <a:latin typeface="Trebuchet MS"/>
                <a:cs typeface="Trebuchet MS"/>
              </a:rPr>
              <a:t>SONU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3464" y="5307604"/>
            <a:ext cx="2531522" cy="20651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5" name="object 65"/>
          <p:cNvGrpSpPr/>
          <p:nvPr/>
        </p:nvGrpSpPr>
        <p:grpSpPr>
          <a:xfrm>
            <a:off x="5359620" y="4672780"/>
            <a:ext cx="1776095" cy="2171065"/>
            <a:chOff x="5359620" y="4672780"/>
            <a:chExt cx="1776095" cy="2171065"/>
          </a:xfrm>
        </p:grpSpPr>
        <p:sp>
          <p:nvSpPr>
            <p:cNvPr id="66" name="object 66"/>
            <p:cNvSpPr/>
            <p:nvPr/>
          </p:nvSpPr>
          <p:spPr>
            <a:xfrm>
              <a:off x="5496681" y="4672780"/>
              <a:ext cx="1638879" cy="2170529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5359620" y="5979103"/>
              <a:ext cx="145595" cy="13023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/>
          <p:nvPr/>
        </p:nvSpPr>
        <p:spPr>
          <a:xfrm>
            <a:off x="4961903" y="5375936"/>
            <a:ext cx="436880" cy="547370"/>
          </a:xfrm>
          <a:custGeom>
            <a:avLst/>
            <a:gdLst/>
            <a:ahLst/>
            <a:cxnLst/>
            <a:rect l="l" t="t" r="r" b="b"/>
            <a:pathLst>
              <a:path w="436879" h="547370">
                <a:moveTo>
                  <a:pt x="360393" y="547274"/>
                </a:moveTo>
                <a:lnTo>
                  <a:pt x="315242" y="484193"/>
                </a:lnTo>
                <a:lnTo>
                  <a:pt x="291288" y="446473"/>
                </a:lnTo>
                <a:lnTo>
                  <a:pt x="268807" y="407860"/>
                </a:lnTo>
                <a:lnTo>
                  <a:pt x="247834" y="368410"/>
                </a:lnTo>
                <a:lnTo>
                  <a:pt x="240283" y="353135"/>
                </a:lnTo>
                <a:lnTo>
                  <a:pt x="240412" y="336395"/>
                </a:lnTo>
                <a:lnTo>
                  <a:pt x="248136" y="321070"/>
                </a:lnTo>
                <a:lnTo>
                  <a:pt x="257049" y="302584"/>
                </a:lnTo>
                <a:lnTo>
                  <a:pt x="264903" y="283633"/>
                </a:lnTo>
                <a:lnTo>
                  <a:pt x="270924" y="264161"/>
                </a:lnTo>
                <a:lnTo>
                  <a:pt x="274336" y="244108"/>
                </a:lnTo>
                <a:lnTo>
                  <a:pt x="274180" y="223535"/>
                </a:lnTo>
                <a:lnTo>
                  <a:pt x="261109" y="185204"/>
                </a:lnTo>
                <a:lnTo>
                  <a:pt x="224822" y="158225"/>
                </a:lnTo>
                <a:lnTo>
                  <a:pt x="198955" y="155458"/>
                </a:lnTo>
                <a:lnTo>
                  <a:pt x="172995" y="160979"/>
                </a:lnTo>
                <a:lnTo>
                  <a:pt x="131494" y="192576"/>
                </a:lnTo>
                <a:lnTo>
                  <a:pt x="108635" y="239912"/>
                </a:lnTo>
                <a:lnTo>
                  <a:pt x="103423" y="265990"/>
                </a:lnTo>
                <a:lnTo>
                  <a:pt x="78469" y="253845"/>
                </a:lnTo>
                <a:lnTo>
                  <a:pt x="52857" y="243155"/>
                </a:lnTo>
                <a:lnTo>
                  <a:pt x="26671" y="233950"/>
                </a:lnTo>
                <a:lnTo>
                  <a:pt x="0" y="226264"/>
                </a:lnTo>
                <a:lnTo>
                  <a:pt x="10993" y="171535"/>
                </a:lnTo>
                <a:lnTo>
                  <a:pt x="25754" y="125922"/>
                </a:lnTo>
                <a:lnTo>
                  <a:pt x="50509" y="84819"/>
                </a:lnTo>
                <a:lnTo>
                  <a:pt x="83608" y="49965"/>
                </a:lnTo>
                <a:lnTo>
                  <a:pt x="123397" y="23100"/>
                </a:lnTo>
                <a:lnTo>
                  <a:pt x="168227" y="5964"/>
                </a:lnTo>
                <a:lnTo>
                  <a:pt x="215855" y="0"/>
                </a:lnTo>
                <a:lnTo>
                  <a:pt x="263623" y="4988"/>
                </a:lnTo>
                <a:lnTo>
                  <a:pt x="309256" y="20170"/>
                </a:lnTo>
                <a:lnTo>
                  <a:pt x="350476" y="44790"/>
                </a:lnTo>
                <a:lnTo>
                  <a:pt x="385006" y="78089"/>
                </a:lnTo>
                <a:lnTo>
                  <a:pt x="410586" y="118652"/>
                </a:lnTo>
                <a:lnTo>
                  <a:pt x="426293" y="163980"/>
                </a:lnTo>
                <a:lnTo>
                  <a:pt x="431847" y="211694"/>
                </a:lnTo>
                <a:lnTo>
                  <a:pt x="426971" y="259411"/>
                </a:lnTo>
                <a:lnTo>
                  <a:pt x="411388" y="304751"/>
                </a:lnTo>
                <a:lnTo>
                  <a:pt x="407446" y="312649"/>
                </a:lnTo>
                <a:lnTo>
                  <a:pt x="403596" y="320596"/>
                </a:lnTo>
                <a:lnTo>
                  <a:pt x="400287" y="328721"/>
                </a:lnTo>
                <a:lnTo>
                  <a:pt x="397968" y="337157"/>
                </a:lnTo>
                <a:lnTo>
                  <a:pt x="396957" y="346727"/>
                </a:lnTo>
                <a:lnTo>
                  <a:pt x="397327" y="356367"/>
                </a:lnTo>
                <a:lnTo>
                  <a:pt x="408125" y="410840"/>
                </a:lnTo>
                <a:lnTo>
                  <a:pt x="426341" y="480702"/>
                </a:lnTo>
                <a:lnTo>
                  <a:pt x="436880" y="515232"/>
                </a:lnTo>
                <a:lnTo>
                  <a:pt x="422346" y="523664"/>
                </a:lnTo>
                <a:lnTo>
                  <a:pt x="407276" y="531097"/>
                </a:lnTo>
                <a:lnTo>
                  <a:pt x="391739" y="537500"/>
                </a:lnTo>
                <a:lnTo>
                  <a:pt x="375804" y="542842"/>
                </a:lnTo>
                <a:lnTo>
                  <a:pt x="360393" y="547274"/>
                </a:lnTo>
                <a:close/>
              </a:path>
            </a:pathLst>
          </a:custGeom>
          <a:solidFill>
            <a:srgbClr val="DE4F4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267177" y="305832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406451" y="2896109"/>
            <a:ext cx="3660775" cy="175768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795655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Hey! Okulların açılmasına çok az </a:t>
            </a:r>
            <a:r>
              <a:rPr dirty="0" sz="1200" spc="5" b="1">
                <a:latin typeface="Roboto"/>
                <a:cs typeface="Roboto"/>
              </a:rPr>
              <a:t>kaldı!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Ailenle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birlikte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okula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hazırlık</a:t>
            </a:r>
            <a:r>
              <a:rPr dirty="0" sz="1200" spc="-2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yapmalısın!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Okula </a:t>
            </a:r>
            <a:r>
              <a:rPr dirty="0" sz="1200" spc="5" b="1">
                <a:latin typeface="Roboto"/>
                <a:cs typeface="Roboto"/>
              </a:rPr>
              <a:t>ilişkin </a:t>
            </a:r>
            <a:r>
              <a:rPr dirty="0" sz="1200" spc="10" b="1">
                <a:latin typeface="Roboto"/>
                <a:cs typeface="Roboto"/>
              </a:rPr>
              <a:t>eksik materyalin varsa </a:t>
            </a:r>
            <a:r>
              <a:rPr dirty="0" sz="1200" spc="5" b="1">
                <a:latin typeface="Roboto"/>
                <a:cs typeface="Roboto"/>
              </a:rPr>
              <a:t>(defter, </a:t>
            </a:r>
            <a:r>
              <a:rPr dirty="0" sz="1200" spc="15" b="1">
                <a:latin typeface="Roboto"/>
                <a:cs typeface="Roboto"/>
              </a:rPr>
              <a:t>boyama  </a:t>
            </a:r>
            <a:r>
              <a:rPr dirty="0" sz="1200" spc="10" b="1">
                <a:latin typeface="Roboto"/>
                <a:cs typeface="Roboto"/>
              </a:rPr>
              <a:t>kalemi vb.) </a:t>
            </a:r>
            <a:r>
              <a:rPr dirty="0" sz="1200" spc="5" b="1">
                <a:latin typeface="Roboto"/>
                <a:cs typeface="Roboto"/>
              </a:rPr>
              <a:t>ailenle birlikte kırtasiye alışverişine  çıkabilirsin.</a:t>
            </a:r>
            <a:endParaRPr sz="1200">
              <a:latin typeface="Roboto"/>
              <a:cs typeface="Roboto"/>
            </a:endParaRPr>
          </a:p>
          <a:p>
            <a:pPr marL="12700" marR="299085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Temiz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elbiselerini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ve çantanı pazar akşamından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hazırlayabilirsin!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267177" y="330576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1267177" y="35532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267177" y="429553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90764" y="4002485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266598" y="8933946"/>
            <a:ext cx="1694180" cy="9391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15300"/>
              </a:lnSpc>
              <a:spcBef>
                <a:spcPts val="90"/>
              </a:spcBef>
            </a:pP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Çocukların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okula 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ilişkin </a:t>
            </a:r>
            <a:r>
              <a:rPr dirty="0" sz="1300" spc="10" b="1">
                <a:solidFill>
                  <a:srgbClr val="FFFFFF"/>
                </a:solidFill>
                <a:latin typeface="Roboto"/>
                <a:cs typeface="Roboto"/>
              </a:rPr>
              <a:t>olumlu duygu  ve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düşüncelerini ifade  etmelerini</a:t>
            </a:r>
            <a:r>
              <a:rPr dirty="0" sz="1300" spc="-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300" spc="5" b="1">
                <a:solidFill>
                  <a:srgbClr val="FFFFFF"/>
                </a:solidFill>
                <a:latin typeface="Roboto"/>
                <a:cs typeface="Roboto"/>
              </a:rPr>
              <a:t>sağlar!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 rot="19620000">
            <a:off x="4479587" y="7389312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860000">
            <a:off x="4570867" y="7334285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0040000">
            <a:off x="4657566" y="728823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0280000">
            <a:off x="4747180" y="7247822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0520000">
            <a:off x="4842813" y="7210927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20760000">
            <a:off x="4946071" y="7181459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940000">
            <a:off x="5019616" y="7165400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1240000">
            <a:off x="5149191" y="7142310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540000">
            <a:off x="5276077" y="7133519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120000">
            <a:off x="5381146" y="7133712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477616" y="7140299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540000">
            <a:off x="5574361" y="7153215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720000">
            <a:off x="5667889" y="7171351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960000">
            <a:off x="5758876" y="7196246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200000">
            <a:off x="5856697" y="7228068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1380000">
            <a:off x="5941626" y="7262861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620000">
            <a:off x="6026331" y="7303735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860000">
            <a:off x="6111621" y="735172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>
            <a:off x="4630568" y="7899719"/>
            <a:ext cx="1667510" cy="711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15300"/>
              </a:lnSpc>
              <a:spcBef>
                <a:spcPts val="100"/>
              </a:spcBef>
            </a:pPr>
            <a:r>
              <a:rPr dirty="0" sz="1300" spc="-10" b="1">
                <a:latin typeface="Roboto"/>
                <a:cs typeface="Roboto"/>
              </a:rPr>
              <a:t>Yapılacak içeriğe göre  materyal durumu  değişebilir!</a:t>
            </a:r>
            <a:endParaRPr sz="1300">
              <a:latin typeface="Roboto"/>
              <a:cs typeface="Roboto"/>
            </a:endParaRPr>
          </a:p>
        </p:txBody>
      </p:sp>
      <p:sp>
        <p:nvSpPr>
          <p:cNvPr id="106" name="object 106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7158878" y="10229430"/>
            <a:ext cx="32829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10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7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57041" y="2566227"/>
            <a:ext cx="6438265" cy="3718560"/>
          </a:xfrm>
          <a:prstGeom prst="rect">
            <a:avLst/>
          </a:prstGeom>
        </p:spPr>
        <p:txBody>
          <a:bodyPr wrap="square" lIns="0" tIns="6286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495"/>
              </a:spcBef>
            </a:pPr>
            <a:r>
              <a:rPr dirty="0" sz="1850" spc="10">
                <a:latin typeface="TeXGyreTermes"/>
                <a:cs typeface="TeXGyreTermes"/>
              </a:rPr>
              <a:t>Merhaba </a:t>
            </a:r>
            <a:r>
              <a:rPr dirty="0" sz="1850" spc="5">
                <a:latin typeface="TeXGyreTermes"/>
                <a:cs typeface="TeXGyreTermes"/>
              </a:rPr>
              <a:t>Sevgili Çocuklar </a:t>
            </a:r>
            <a:r>
              <a:rPr dirty="0" sz="1850" spc="10">
                <a:latin typeface="TeXGyreTermes"/>
                <a:cs typeface="TeXGyreTermes"/>
              </a:rPr>
              <a:t>ve </a:t>
            </a:r>
            <a:r>
              <a:rPr dirty="0" sz="1850" spc="5">
                <a:latin typeface="TeXGyreTermes"/>
                <a:cs typeface="TeXGyreTermes"/>
              </a:rPr>
              <a:t>Değerli</a:t>
            </a:r>
            <a:r>
              <a:rPr dirty="0" sz="1850">
                <a:latin typeface="TeXGyreTermes"/>
                <a:cs typeface="TeXGyreTermes"/>
              </a:rPr>
              <a:t> </a:t>
            </a:r>
            <a:r>
              <a:rPr dirty="0" sz="1850" spc="5">
                <a:latin typeface="TeXGyreTermes"/>
                <a:cs typeface="TeXGyreTermes"/>
              </a:rPr>
              <a:t>Ebeveynler;</a:t>
            </a:r>
            <a:endParaRPr sz="1850">
              <a:latin typeface="TeXGyreTermes"/>
              <a:cs typeface="TeXGyreTermes"/>
            </a:endParaRPr>
          </a:p>
          <a:p>
            <a:pPr algn="just" marL="12700">
              <a:lnSpc>
                <a:spcPct val="100000"/>
              </a:lnSpc>
              <a:spcBef>
                <a:spcPts val="405"/>
              </a:spcBef>
            </a:pPr>
            <a:r>
              <a:rPr dirty="0" sz="1850" spc="10">
                <a:latin typeface="TeXGyreTermes"/>
                <a:cs typeface="TeXGyreTermes"/>
              </a:rPr>
              <a:t>Okul Rehberlik </a:t>
            </a:r>
            <a:r>
              <a:rPr dirty="0" sz="1850" spc="5">
                <a:latin typeface="TeXGyreTermes"/>
                <a:cs typeface="TeXGyreTermes"/>
              </a:rPr>
              <a:t>Servisiniz olarak </a:t>
            </a:r>
            <a:r>
              <a:rPr dirty="0" sz="1850" spc="10">
                <a:latin typeface="TeXGyreTermes"/>
                <a:cs typeface="TeXGyreTermes"/>
              </a:rPr>
              <a:t>1.dönem boyunca</a:t>
            </a:r>
            <a:r>
              <a:rPr dirty="0" sz="1850" spc="100">
                <a:latin typeface="TeXGyreTermes"/>
                <a:cs typeface="TeXGyreTermes"/>
              </a:rPr>
              <a:t> </a:t>
            </a:r>
            <a:r>
              <a:rPr dirty="0" sz="1850" spc="10">
                <a:latin typeface="TeXGyreTermes"/>
                <a:cs typeface="TeXGyreTermes"/>
              </a:rPr>
              <a:t>gerek</a:t>
            </a:r>
            <a:endParaRPr sz="1850">
              <a:latin typeface="TeXGyreTermes"/>
              <a:cs typeface="TeXGyreTermes"/>
            </a:endParaRPr>
          </a:p>
          <a:p>
            <a:pPr algn="just" marL="12700" marR="5080">
              <a:lnSpc>
                <a:spcPct val="119300"/>
              </a:lnSpc>
              <a:spcBef>
                <a:spcPts val="45"/>
              </a:spcBef>
            </a:pPr>
            <a:r>
              <a:rPr dirty="0" sz="1850" spc="10" b="1">
                <a:latin typeface="TeXGyreTermes"/>
                <a:cs typeface="TeXGyreTermes"/>
              </a:rPr>
              <a:t>akademik </a:t>
            </a:r>
            <a:r>
              <a:rPr dirty="0" sz="1850" spc="10">
                <a:latin typeface="TeXGyreTermes"/>
                <a:cs typeface="TeXGyreTermes"/>
              </a:rPr>
              <a:t>gerek </a:t>
            </a:r>
            <a:r>
              <a:rPr dirty="0" sz="1850" spc="5" b="1">
                <a:latin typeface="TeXGyreTermes"/>
                <a:cs typeface="TeXGyreTermes"/>
              </a:rPr>
              <a:t>kişisel sosyal </a:t>
            </a:r>
            <a:r>
              <a:rPr dirty="0" sz="1850" spc="10">
                <a:latin typeface="TeXGyreTermes"/>
                <a:cs typeface="TeXGyreTermes"/>
              </a:rPr>
              <a:t>ve </a:t>
            </a:r>
            <a:r>
              <a:rPr dirty="0" sz="1850" spc="5" b="1">
                <a:latin typeface="TeXGyreTermes"/>
                <a:cs typeface="TeXGyreTermes"/>
              </a:rPr>
              <a:t>psikolojik </a:t>
            </a:r>
            <a:r>
              <a:rPr dirty="0" sz="1850" spc="10" b="1">
                <a:latin typeface="TeXGyreTermes"/>
                <a:cs typeface="TeXGyreTermes"/>
              </a:rPr>
              <a:t>sağlamlık </a:t>
            </a:r>
            <a:r>
              <a:rPr dirty="0" sz="1850" spc="10">
                <a:latin typeface="TeXGyreTermes"/>
                <a:cs typeface="TeXGyreTermes"/>
              </a:rPr>
              <a:t>anlamında  </a:t>
            </a:r>
            <a:r>
              <a:rPr dirty="0" sz="1850" spc="5">
                <a:latin typeface="TeXGyreTermes"/>
                <a:cs typeface="TeXGyreTermes"/>
              </a:rPr>
              <a:t>sizlerin yanınızda </a:t>
            </a:r>
            <a:r>
              <a:rPr dirty="0" sz="1850" spc="10">
                <a:latin typeface="TeXGyreTermes"/>
                <a:cs typeface="TeXGyreTermes"/>
              </a:rPr>
              <a:t>olmaya </a:t>
            </a:r>
            <a:r>
              <a:rPr dirty="0" sz="1850" spc="5">
                <a:latin typeface="TeXGyreTermes"/>
                <a:cs typeface="TeXGyreTermes"/>
              </a:rPr>
              <a:t>çalıştık. </a:t>
            </a:r>
            <a:r>
              <a:rPr dirty="0" sz="1850" spc="10">
                <a:latin typeface="TeXGyreTermes"/>
                <a:cs typeface="TeXGyreTermes"/>
              </a:rPr>
              <a:t>Bu </a:t>
            </a:r>
            <a:r>
              <a:rPr dirty="0" sz="1850" spc="5">
                <a:latin typeface="TeXGyreTermes"/>
                <a:cs typeface="TeXGyreTermes"/>
              </a:rPr>
              <a:t>süreçte göstermiş olduğunuz  her </a:t>
            </a:r>
            <a:r>
              <a:rPr dirty="0" sz="1850" spc="10">
                <a:latin typeface="TeXGyreTermes"/>
                <a:cs typeface="TeXGyreTermes"/>
              </a:rPr>
              <a:t>türlü </a:t>
            </a:r>
            <a:r>
              <a:rPr dirty="0" sz="1850" spc="5">
                <a:latin typeface="TeXGyreTermes"/>
                <a:cs typeface="TeXGyreTermes"/>
              </a:rPr>
              <a:t>çabayı, kendinize kattığınız bir değer olarak görüyoruz.  </a:t>
            </a:r>
            <a:r>
              <a:rPr dirty="0" sz="1850" spc="5" b="1">
                <a:latin typeface="TeXGyreTermes"/>
                <a:cs typeface="TeXGyreTermes"/>
              </a:rPr>
              <a:t>Yarıyıl </a:t>
            </a:r>
            <a:r>
              <a:rPr dirty="0" sz="1850" spc="10" b="1">
                <a:latin typeface="TeXGyreTermes"/>
                <a:cs typeface="TeXGyreTermes"/>
              </a:rPr>
              <a:t>tatilinde </a:t>
            </a:r>
            <a:r>
              <a:rPr dirty="0" sz="1850" spc="5" b="1">
                <a:latin typeface="TeXGyreTermes"/>
                <a:cs typeface="TeXGyreTermes"/>
              </a:rPr>
              <a:t>ise rehberlik servisiniz </a:t>
            </a:r>
            <a:r>
              <a:rPr dirty="0" sz="1850" spc="10" b="1">
                <a:latin typeface="TeXGyreTermes"/>
                <a:cs typeface="TeXGyreTermes"/>
              </a:rPr>
              <a:t>olarak yine  </a:t>
            </a:r>
            <a:r>
              <a:rPr dirty="0" sz="1850" spc="5" b="1">
                <a:latin typeface="TeXGyreTermes"/>
                <a:cs typeface="TeXGyreTermes"/>
              </a:rPr>
              <a:t>yanınızdayız. </a:t>
            </a:r>
            <a:r>
              <a:rPr dirty="0" sz="1850" spc="10">
                <a:latin typeface="TeXGyreTermes"/>
                <a:cs typeface="TeXGyreTermes"/>
              </a:rPr>
              <a:t>Bu kapsamda </a:t>
            </a:r>
            <a:r>
              <a:rPr dirty="0" sz="1850" spc="5">
                <a:latin typeface="TeXGyreTermes"/>
                <a:cs typeface="TeXGyreTermes"/>
              </a:rPr>
              <a:t>sizlere "</a:t>
            </a:r>
            <a:r>
              <a:rPr dirty="0" sz="1850" spc="5" b="1">
                <a:latin typeface="TeXGyreTermes"/>
                <a:cs typeface="TeXGyreTermes"/>
              </a:rPr>
              <a:t>Yarıyıl </a:t>
            </a:r>
            <a:r>
              <a:rPr dirty="0" sz="1850" spc="10" b="1">
                <a:latin typeface="TeXGyreTermes"/>
                <a:cs typeface="TeXGyreTermes"/>
              </a:rPr>
              <a:t>Tatil </a:t>
            </a:r>
            <a:r>
              <a:rPr dirty="0" sz="1850" spc="5" b="1">
                <a:latin typeface="TeXGyreTermes"/>
                <a:cs typeface="TeXGyreTermes"/>
              </a:rPr>
              <a:t>Etkinlikleri</a:t>
            </a:r>
            <a:r>
              <a:rPr dirty="0" sz="1850" spc="5">
                <a:latin typeface="TeXGyreTermes"/>
                <a:cs typeface="TeXGyreTermes"/>
              </a:rPr>
              <a:t>"  içerikli kitapçık hazırladık. </a:t>
            </a:r>
            <a:r>
              <a:rPr dirty="0" sz="1850" spc="10">
                <a:latin typeface="TeXGyreTermes"/>
                <a:cs typeface="TeXGyreTermes"/>
              </a:rPr>
              <a:t>Öğrencilerimize ve </a:t>
            </a:r>
            <a:r>
              <a:rPr dirty="0" sz="1850" spc="5">
                <a:latin typeface="TeXGyreTermes"/>
                <a:cs typeface="TeXGyreTermes"/>
              </a:rPr>
              <a:t>velilerimize katkısı  olması</a:t>
            </a:r>
            <a:r>
              <a:rPr dirty="0" sz="1850">
                <a:latin typeface="TeXGyreTermes"/>
                <a:cs typeface="TeXGyreTermes"/>
              </a:rPr>
              <a:t> </a:t>
            </a:r>
            <a:r>
              <a:rPr dirty="0" sz="1850" spc="5">
                <a:latin typeface="TeXGyreTermes"/>
                <a:cs typeface="TeXGyreTermes"/>
              </a:rPr>
              <a:t>dileğiyle...</a:t>
            </a:r>
            <a:endParaRPr sz="1850">
              <a:latin typeface="TeXGyreTermes"/>
              <a:cs typeface="TeXGyreTermes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250">
              <a:latin typeface="TeXGyreTermes"/>
              <a:cs typeface="TeXGyreTermes"/>
            </a:endParaRPr>
          </a:p>
          <a:p>
            <a:pPr algn="ctr" marL="1270">
              <a:lnSpc>
                <a:spcPct val="100000"/>
              </a:lnSpc>
            </a:pPr>
            <a:r>
              <a:rPr dirty="0" sz="1850" spc="5">
                <a:latin typeface="TeXGyreTermes"/>
                <a:cs typeface="TeXGyreTermes"/>
              </a:rPr>
              <a:t>İyi</a:t>
            </a:r>
            <a:r>
              <a:rPr dirty="0" sz="1850">
                <a:latin typeface="TeXGyreTermes"/>
                <a:cs typeface="TeXGyreTermes"/>
              </a:rPr>
              <a:t> </a:t>
            </a:r>
            <a:r>
              <a:rPr dirty="0" sz="1850" spc="5">
                <a:latin typeface="TeXGyreTermes"/>
                <a:cs typeface="TeXGyreTermes"/>
              </a:rPr>
              <a:t>Tatiller</a:t>
            </a:r>
            <a:endParaRPr sz="1850">
              <a:latin typeface="TeXGyreTermes"/>
              <a:cs typeface="TeXGyreTerme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09134" y="1341652"/>
            <a:ext cx="4535805" cy="68961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350" spc="-1070">
                <a:latin typeface="Arial"/>
                <a:cs typeface="Arial"/>
              </a:rPr>
              <a:t>REHBERLİK</a:t>
            </a:r>
            <a:r>
              <a:rPr dirty="0" sz="4350" spc="-985">
                <a:latin typeface="Arial"/>
                <a:cs typeface="Arial"/>
              </a:rPr>
              <a:t> </a:t>
            </a:r>
            <a:r>
              <a:rPr dirty="0" sz="4350" spc="-935">
                <a:latin typeface="Arial"/>
                <a:cs typeface="Arial"/>
              </a:rPr>
              <a:t>SERVİSİ'NDEN</a:t>
            </a:r>
            <a:endParaRPr sz="4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25856" y="7047221"/>
            <a:ext cx="4618990" cy="786765"/>
          </a:xfrm>
          <a:prstGeom prst="rect">
            <a:avLst/>
          </a:prstGeom>
        </p:spPr>
        <p:txBody>
          <a:bodyPr wrap="square" lIns="0" tIns="12636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dirty="0" sz="1750" spc="-40" b="1" i="1">
                <a:solidFill>
                  <a:srgbClr val="03989D"/>
                </a:solidFill>
                <a:latin typeface="Times New Roman"/>
                <a:cs typeface="Times New Roman"/>
              </a:rPr>
              <a:t>Boş</a:t>
            </a:r>
            <a:r>
              <a:rPr dirty="0" sz="1750" spc="5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35" b="1" i="1">
                <a:solidFill>
                  <a:srgbClr val="03989D"/>
                </a:solidFill>
                <a:latin typeface="Times New Roman"/>
                <a:cs typeface="Times New Roman"/>
              </a:rPr>
              <a:t>z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 i="1">
                <a:solidFill>
                  <a:srgbClr val="03989D"/>
                </a:solidFill>
                <a:latin typeface="Times New Roman"/>
                <a:cs typeface="Times New Roman"/>
              </a:rPr>
              <a:t>aman</a:t>
            </a:r>
            <a:r>
              <a:rPr dirty="0" sz="1750" spc="2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85" b="1" i="1">
                <a:solidFill>
                  <a:srgbClr val="03989D"/>
                </a:solidFill>
                <a:latin typeface="Times New Roman"/>
                <a:cs typeface="Times New Roman"/>
              </a:rPr>
              <a:t>y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45" b="1" i="1">
                <a:solidFill>
                  <a:srgbClr val="03989D"/>
                </a:solidFill>
                <a:latin typeface="Times New Roman"/>
                <a:cs typeface="Times New Roman"/>
              </a:rPr>
              <a:t>o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25" b="1" i="1">
                <a:solidFill>
                  <a:srgbClr val="03989D"/>
                </a:solidFill>
                <a:latin typeface="Times New Roman"/>
                <a:cs typeface="Times New Roman"/>
              </a:rPr>
              <a:t>k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90" b="1" i="1">
                <a:solidFill>
                  <a:srgbClr val="03989D"/>
                </a:solidFill>
                <a:latin typeface="Times New Roman"/>
                <a:cs typeface="Times New Roman"/>
              </a:rPr>
              <a:t>t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330" b="1" i="1">
                <a:solidFill>
                  <a:srgbClr val="03989D"/>
                </a:solidFill>
                <a:latin typeface="Times New Roman"/>
                <a:cs typeface="Times New Roman"/>
              </a:rPr>
              <a:t>u</a:t>
            </a:r>
            <a:r>
              <a:rPr dirty="0" sz="1750" spc="-315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55" b="1" i="1">
                <a:solidFill>
                  <a:srgbClr val="03989D"/>
                </a:solidFill>
                <a:latin typeface="Times New Roman"/>
                <a:cs typeface="Times New Roman"/>
              </a:rPr>
              <a:t>r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40" b="1" i="1">
                <a:solidFill>
                  <a:srgbClr val="03989D"/>
                </a:solidFill>
                <a:latin typeface="Times New Roman"/>
                <a:cs typeface="Times New Roman"/>
              </a:rPr>
              <a:t>;</a:t>
            </a:r>
            <a:r>
              <a:rPr dirty="0" sz="1750" spc="-145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05" b="1" i="1">
                <a:solidFill>
                  <a:srgbClr val="03989D"/>
                </a:solidFill>
                <a:latin typeface="Times New Roman"/>
                <a:cs typeface="Times New Roman"/>
              </a:rPr>
              <a:t>b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45" b="1" i="1">
                <a:solidFill>
                  <a:srgbClr val="03989D"/>
                </a:solidFill>
                <a:latin typeface="Times New Roman"/>
                <a:cs typeface="Times New Roman"/>
              </a:rPr>
              <a:t>o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90" b="1" i="1">
                <a:solidFill>
                  <a:srgbClr val="03989D"/>
                </a:solidFill>
                <a:latin typeface="Times New Roman"/>
                <a:cs typeface="Times New Roman"/>
              </a:rPr>
              <a:t>ş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00" b="1" i="1">
                <a:solidFill>
                  <a:srgbClr val="03989D"/>
                </a:solidFill>
                <a:latin typeface="Times New Roman"/>
                <a:cs typeface="Times New Roman"/>
              </a:rPr>
              <a:t>a</a:t>
            </a:r>
            <a:r>
              <a:rPr dirty="0" sz="1750" spc="11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40" b="1" i="1">
                <a:solidFill>
                  <a:srgbClr val="03989D"/>
                </a:solidFill>
                <a:latin typeface="Times New Roman"/>
                <a:cs typeface="Times New Roman"/>
              </a:rPr>
              <a:t>g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95" b="1" i="1">
                <a:solidFill>
                  <a:srgbClr val="03989D"/>
                </a:solidFill>
                <a:latin typeface="Times New Roman"/>
                <a:cs typeface="Times New Roman"/>
              </a:rPr>
              <a:t>e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60" b="1" i="1">
                <a:solidFill>
                  <a:srgbClr val="03989D"/>
                </a:solidFill>
                <a:latin typeface="Times New Roman"/>
                <a:cs typeface="Times New Roman"/>
              </a:rPr>
              <a:t>ç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95" b="1" i="1">
                <a:solidFill>
                  <a:srgbClr val="03989D"/>
                </a:solidFill>
                <a:latin typeface="Times New Roman"/>
                <a:cs typeface="Times New Roman"/>
              </a:rPr>
              <a:t>e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75" b="1" i="1">
                <a:solidFill>
                  <a:srgbClr val="03989D"/>
                </a:solidFill>
                <a:latin typeface="Times New Roman"/>
                <a:cs typeface="Times New Roman"/>
              </a:rPr>
              <a:t>n</a:t>
            </a:r>
            <a:r>
              <a:rPr dirty="0" sz="1750" spc="-75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35" b="1" i="1">
                <a:solidFill>
                  <a:srgbClr val="03989D"/>
                </a:solidFill>
                <a:latin typeface="Times New Roman"/>
                <a:cs typeface="Times New Roman"/>
              </a:rPr>
              <a:t>z</a:t>
            </a:r>
            <a:r>
              <a:rPr dirty="0" sz="1750" spc="-21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0" b="1" i="1">
                <a:solidFill>
                  <a:srgbClr val="03989D"/>
                </a:solidFill>
                <a:latin typeface="Times New Roman"/>
                <a:cs typeface="Times New Roman"/>
              </a:rPr>
              <a:t>aman</a:t>
            </a:r>
            <a:r>
              <a:rPr dirty="0" sz="1750" spc="25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200" b="1" i="1">
                <a:solidFill>
                  <a:srgbClr val="03989D"/>
                </a:solidFill>
                <a:latin typeface="Times New Roman"/>
                <a:cs typeface="Times New Roman"/>
              </a:rPr>
              <a:t>v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00" b="1" i="1">
                <a:solidFill>
                  <a:srgbClr val="03989D"/>
                </a:solidFill>
                <a:latin typeface="Times New Roman"/>
                <a:cs typeface="Times New Roman"/>
              </a:rPr>
              <a:t>a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55" b="1" i="1">
                <a:solidFill>
                  <a:srgbClr val="03989D"/>
                </a:solidFill>
                <a:latin typeface="Times New Roman"/>
                <a:cs typeface="Times New Roman"/>
              </a:rPr>
              <a:t>r</a:t>
            </a:r>
            <a:r>
              <a:rPr dirty="0" sz="1750" spc="-21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75" b="1" i="1">
                <a:solidFill>
                  <a:srgbClr val="03989D"/>
                </a:solidFill>
                <a:latin typeface="Times New Roman"/>
                <a:cs typeface="Times New Roman"/>
              </a:rPr>
              <a:t>d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160" b="1" i="1">
                <a:solidFill>
                  <a:srgbClr val="03989D"/>
                </a:solidFill>
                <a:latin typeface="Times New Roman"/>
                <a:cs typeface="Times New Roman"/>
              </a:rPr>
              <a:t>ı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55" b="1" i="1">
                <a:solidFill>
                  <a:srgbClr val="03989D"/>
                </a:solidFill>
                <a:latin typeface="Times New Roman"/>
                <a:cs typeface="Times New Roman"/>
              </a:rPr>
              <a:t>r</a:t>
            </a:r>
            <a:r>
              <a:rPr dirty="0" sz="1750" spc="-204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-95" b="1" i="1">
                <a:solidFill>
                  <a:srgbClr val="03989D"/>
                </a:solidFill>
                <a:latin typeface="Times New Roman"/>
                <a:cs typeface="Times New Roman"/>
              </a:rPr>
              <a:t>.</a:t>
            </a:r>
            <a:endParaRPr sz="1750">
              <a:latin typeface="Times New Roman"/>
              <a:cs typeface="Times New Roman"/>
            </a:endParaRPr>
          </a:p>
          <a:p>
            <a:pPr marL="1155700">
              <a:lnSpc>
                <a:spcPct val="100000"/>
              </a:lnSpc>
              <a:spcBef>
                <a:spcPts val="900"/>
              </a:spcBef>
            </a:pPr>
            <a:r>
              <a:rPr dirty="0" sz="1750" spc="-15" b="1" i="1">
                <a:solidFill>
                  <a:srgbClr val="03989D"/>
                </a:solidFill>
                <a:latin typeface="Times New Roman"/>
                <a:cs typeface="Times New Roman"/>
              </a:rPr>
              <a:t>- </a:t>
            </a:r>
            <a:r>
              <a:rPr dirty="0" sz="1750" spc="90" b="1" i="1">
                <a:solidFill>
                  <a:srgbClr val="03989D"/>
                </a:solidFill>
                <a:latin typeface="Times New Roman"/>
                <a:cs typeface="Times New Roman"/>
              </a:rPr>
              <a:t>Rabindranath</a:t>
            </a:r>
            <a:r>
              <a:rPr dirty="0" sz="1750" spc="490" b="1" i="1">
                <a:solidFill>
                  <a:srgbClr val="03989D"/>
                </a:solidFill>
                <a:latin typeface="Times New Roman"/>
                <a:cs typeface="Times New Roman"/>
              </a:rPr>
              <a:t> </a:t>
            </a:r>
            <a:r>
              <a:rPr dirty="0" sz="1750" spc="10" b="1" i="1">
                <a:solidFill>
                  <a:srgbClr val="03989D"/>
                </a:solidFill>
                <a:latin typeface="Times New Roman"/>
                <a:cs typeface="Times New Roman"/>
              </a:rPr>
              <a:t>Tagore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267326" y="10265609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1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020" y="534719"/>
            <a:ext cx="1428143" cy="11915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4" name="object 4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/>
          <p:nvPr/>
        </p:nvSpPr>
        <p:spPr>
          <a:xfrm>
            <a:off x="4026654" y="6279794"/>
            <a:ext cx="763360" cy="74147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078242" y="301638"/>
            <a:ext cx="3479462" cy="37791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0" name="object 10"/>
          <p:cNvGrpSpPr/>
          <p:nvPr/>
        </p:nvGrpSpPr>
        <p:grpSpPr>
          <a:xfrm>
            <a:off x="107482" y="2659654"/>
            <a:ext cx="3150235" cy="2769870"/>
            <a:chOff x="107482" y="2659654"/>
            <a:chExt cx="3150235" cy="2769870"/>
          </a:xfrm>
        </p:grpSpPr>
        <p:sp>
          <p:nvSpPr>
            <p:cNvPr id="11" name="object 11"/>
            <p:cNvSpPr/>
            <p:nvPr/>
          </p:nvSpPr>
          <p:spPr>
            <a:xfrm>
              <a:off x="107482" y="4182493"/>
              <a:ext cx="3150138" cy="124669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60794" y="2659659"/>
              <a:ext cx="2784475" cy="1553210"/>
            </a:xfrm>
            <a:custGeom>
              <a:avLst/>
              <a:gdLst/>
              <a:ahLst/>
              <a:cxnLst/>
              <a:rect l="l" t="t" r="r" b="b"/>
              <a:pathLst>
                <a:path w="2784475" h="1553210">
                  <a:moveTo>
                    <a:pt x="193967" y="139763"/>
                  </a:moveTo>
                  <a:lnTo>
                    <a:pt x="157060" y="159308"/>
                  </a:lnTo>
                  <a:lnTo>
                    <a:pt x="124561" y="180936"/>
                  </a:lnTo>
                  <a:lnTo>
                    <a:pt x="71805" y="230530"/>
                  </a:lnTo>
                  <a:lnTo>
                    <a:pt x="41706" y="273697"/>
                  </a:lnTo>
                  <a:lnTo>
                    <a:pt x="19621" y="320929"/>
                  </a:lnTo>
                  <a:lnTo>
                    <a:pt x="8267" y="358317"/>
                  </a:lnTo>
                  <a:lnTo>
                    <a:pt x="1943" y="396646"/>
                  </a:lnTo>
                  <a:lnTo>
                    <a:pt x="0" y="441502"/>
                  </a:lnTo>
                  <a:lnTo>
                    <a:pt x="508" y="460514"/>
                  </a:lnTo>
                  <a:lnTo>
                    <a:pt x="3606" y="499237"/>
                  </a:lnTo>
                  <a:lnTo>
                    <a:pt x="12369" y="555104"/>
                  </a:lnTo>
                  <a:lnTo>
                    <a:pt x="16027" y="574128"/>
                  </a:lnTo>
                  <a:lnTo>
                    <a:pt x="17932" y="546417"/>
                  </a:lnTo>
                  <a:lnTo>
                    <a:pt x="20472" y="519366"/>
                  </a:lnTo>
                  <a:lnTo>
                    <a:pt x="26822" y="466699"/>
                  </a:lnTo>
                  <a:lnTo>
                    <a:pt x="35153" y="414350"/>
                  </a:lnTo>
                  <a:lnTo>
                    <a:pt x="44221" y="369049"/>
                  </a:lnTo>
                  <a:lnTo>
                    <a:pt x="55156" y="327660"/>
                  </a:lnTo>
                  <a:lnTo>
                    <a:pt x="69710" y="287477"/>
                  </a:lnTo>
                  <a:lnTo>
                    <a:pt x="90360" y="247167"/>
                  </a:lnTo>
                  <a:lnTo>
                    <a:pt x="117297" y="209029"/>
                  </a:lnTo>
                  <a:lnTo>
                    <a:pt x="151511" y="173189"/>
                  </a:lnTo>
                  <a:lnTo>
                    <a:pt x="193967" y="139763"/>
                  </a:lnTo>
                  <a:close/>
                </a:path>
                <a:path w="2784475" h="1553210">
                  <a:moveTo>
                    <a:pt x="756183" y="1548879"/>
                  </a:moveTo>
                  <a:lnTo>
                    <a:pt x="714705" y="1506804"/>
                  </a:lnTo>
                  <a:lnTo>
                    <a:pt x="676084" y="1461211"/>
                  </a:lnTo>
                  <a:lnTo>
                    <a:pt x="641477" y="1413433"/>
                  </a:lnTo>
                  <a:lnTo>
                    <a:pt x="611466" y="1363383"/>
                  </a:lnTo>
                  <a:lnTo>
                    <a:pt x="595210" y="1324571"/>
                  </a:lnTo>
                  <a:lnTo>
                    <a:pt x="587159" y="1302499"/>
                  </a:lnTo>
                  <a:lnTo>
                    <a:pt x="578319" y="1281150"/>
                  </a:lnTo>
                  <a:lnTo>
                    <a:pt x="553542" y="1243926"/>
                  </a:lnTo>
                  <a:lnTo>
                    <a:pt x="521563" y="1234109"/>
                  </a:lnTo>
                  <a:lnTo>
                    <a:pt x="499402" y="1235608"/>
                  </a:lnTo>
                  <a:lnTo>
                    <a:pt x="475475" y="1239177"/>
                  </a:lnTo>
                  <a:lnTo>
                    <a:pt x="453999" y="1242961"/>
                  </a:lnTo>
                  <a:lnTo>
                    <a:pt x="439166" y="1245044"/>
                  </a:lnTo>
                  <a:lnTo>
                    <a:pt x="414858" y="1246708"/>
                  </a:lnTo>
                  <a:lnTo>
                    <a:pt x="390855" y="1246911"/>
                  </a:lnTo>
                  <a:lnTo>
                    <a:pt x="367080" y="1245679"/>
                  </a:lnTo>
                  <a:lnTo>
                    <a:pt x="319557" y="1239062"/>
                  </a:lnTo>
                  <a:lnTo>
                    <a:pt x="272415" y="1226591"/>
                  </a:lnTo>
                  <a:lnTo>
                    <a:pt x="249110" y="1217752"/>
                  </a:lnTo>
                  <a:lnTo>
                    <a:pt x="270827" y="1231328"/>
                  </a:lnTo>
                  <a:lnTo>
                    <a:pt x="315836" y="1253299"/>
                  </a:lnTo>
                  <a:lnTo>
                    <a:pt x="363740" y="1268222"/>
                  </a:lnTo>
                  <a:lnTo>
                    <a:pt x="414172" y="1276032"/>
                  </a:lnTo>
                  <a:lnTo>
                    <a:pt x="440143" y="1277696"/>
                  </a:lnTo>
                  <a:lnTo>
                    <a:pt x="456920" y="1276235"/>
                  </a:lnTo>
                  <a:lnTo>
                    <a:pt x="481266" y="1273403"/>
                  </a:lnTo>
                  <a:lnTo>
                    <a:pt x="507098" y="1271320"/>
                  </a:lnTo>
                  <a:lnTo>
                    <a:pt x="542544" y="1289939"/>
                  </a:lnTo>
                  <a:lnTo>
                    <a:pt x="567029" y="1340104"/>
                  </a:lnTo>
                  <a:lnTo>
                    <a:pt x="576897" y="1360754"/>
                  </a:lnTo>
                  <a:lnTo>
                    <a:pt x="604583" y="1402702"/>
                  </a:lnTo>
                  <a:lnTo>
                    <a:pt x="643470" y="1449324"/>
                  </a:lnTo>
                  <a:lnTo>
                    <a:pt x="686460" y="1492300"/>
                  </a:lnTo>
                  <a:lnTo>
                    <a:pt x="732370" y="1531035"/>
                  </a:lnTo>
                  <a:lnTo>
                    <a:pt x="756183" y="1548879"/>
                  </a:lnTo>
                  <a:close/>
                </a:path>
                <a:path w="2784475" h="1553210">
                  <a:moveTo>
                    <a:pt x="2041410" y="8978"/>
                  </a:moveTo>
                  <a:lnTo>
                    <a:pt x="1991220" y="0"/>
                  </a:lnTo>
                  <a:lnTo>
                    <a:pt x="1843455" y="11049"/>
                  </a:lnTo>
                  <a:lnTo>
                    <a:pt x="1793227" y="2070"/>
                  </a:lnTo>
                  <a:lnTo>
                    <a:pt x="856729" y="72085"/>
                  </a:lnTo>
                  <a:lnTo>
                    <a:pt x="808431" y="88442"/>
                  </a:lnTo>
                  <a:lnTo>
                    <a:pt x="447598" y="115417"/>
                  </a:lnTo>
                  <a:lnTo>
                    <a:pt x="392328" y="132283"/>
                  </a:lnTo>
                  <a:lnTo>
                    <a:pt x="2041410" y="8978"/>
                  </a:lnTo>
                  <a:close/>
                </a:path>
                <a:path w="2784475" h="1553210">
                  <a:moveTo>
                    <a:pt x="2706052" y="481482"/>
                  </a:moveTo>
                  <a:lnTo>
                    <a:pt x="2704884" y="436689"/>
                  </a:lnTo>
                  <a:lnTo>
                    <a:pt x="2700388" y="392722"/>
                  </a:lnTo>
                  <a:lnTo>
                    <a:pt x="2692235" y="350139"/>
                  </a:lnTo>
                  <a:lnTo>
                    <a:pt x="2680106" y="309486"/>
                  </a:lnTo>
                  <a:lnTo>
                    <a:pt x="2662009" y="268465"/>
                  </a:lnTo>
                  <a:lnTo>
                    <a:pt x="2637879" y="230987"/>
                  </a:lnTo>
                  <a:lnTo>
                    <a:pt x="2607005" y="197688"/>
                  </a:lnTo>
                  <a:lnTo>
                    <a:pt x="2568664" y="169214"/>
                  </a:lnTo>
                  <a:lnTo>
                    <a:pt x="2522131" y="146227"/>
                  </a:lnTo>
                  <a:lnTo>
                    <a:pt x="2476716" y="132778"/>
                  </a:lnTo>
                  <a:lnTo>
                    <a:pt x="2430030" y="127584"/>
                  </a:lnTo>
                  <a:lnTo>
                    <a:pt x="2441613" y="129286"/>
                  </a:lnTo>
                  <a:lnTo>
                    <a:pt x="2453043" y="131533"/>
                  </a:lnTo>
                  <a:lnTo>
                    <a:pt x="2497061" y="145554"/>
                  </a:lnTo>
                  <a:lnTo>
                    <a:pt x="2568041" y="187401"/>
                  </a:lnTo>
                  <a:lnTo>
                    <a:pt x="2605760" y="226047"/>
                  </a:lnTo>
                  <a:lnTo>
                    <a:pt x="2632926" y="270205"/>
                  </a:lnTo>
                  <a:lnTo>
                    <a:pt x="2651252" y="318808"/>
                  </a:lnTo>
                  <a:lnTo>
                    <a:pt x="2660015" y="357619"/>
                  </a:lnTo>
                  <a:lnTo>
                    <a:pt x="2665171" y="397916"/>
                  </a:lnTo>
                  <a:lnTo>
                    <a:pt x="2667685" y="439331"/>
                  </a:lnTo>
                  <a:lnTo>
                    <a:pt x="2668473" y="481444"/>
                  </a:lnTo>
                  <a:lnTo>
                    <a:pt x="2668460" y="524256"/>
                  </a:lnTo>
                  <a:lnTo>
                    <a:pt x="2667978" y="566889"/>
                  </a:lnTo>
                  <a:lnTo>
                    <a:pt x="2667127" y="608876"/>
                  </a:lnTo>
                  <a:lnTo>
                    <a:pt x="2666009" y="649770"/>
                  </a:lnTo>
                  <a:lnTo>
                    <a:pt x="2665933" y="675347"/>
                  </a:lnTo>
                  <a:lnTo>
                    <a:pt x="2664752" y="726554"/>
                  </a:lnTo>
                  <a:lnTo>
                    <a:pt x="2662250" y="769302"/>
                  </a:lnTo>
                  <a:lnTo>
                    <a:pt x="2656586" y="820331"/>
                  </a:lnTo>
                  <a:lnTo>
                    <a:pt x="2661653" y="803821"/>
                  </a:lnTo>
                  <a:lnTo>
                    <a:pt x="2674302" y="753668"/>
                  </a:lnTo>
                  <a:lnTo>
                    <a:pt x="2683700" y="702665"/>
                  </a:lnTo>
                  <a:lnTo>
                    <a:pt x="2691155" y="651433"/>
                  </a:lnTo>
                  <a:lnTo>
                    <a:pt x="2700502" y="567855"/>
                  </a:lnTo>
                  <a:lnTo>
                    <a:pt x="2704287" y="524814"/>
                  </a:lnTo>
                  <a:lnTo>
                    <a:pt x="2706052" y="481482"/>
                  </a:lnTo>
                  <a:close/>
                </a:path>
                <a:path w="2784475" h="1553210">
                  <a:moveTo>
                    <a:pt x="2783979" y="373735"/>
                  </a:moveTo>
                  <a:lnTo>
                    <a:pt x="2782849" y="335610"/>
                  </a:lnTo>
                  <a:lnTo>
                    <a:pt x="2777236" y="285089"/>
                  </a:lnTo>
                  <a:lnTo>
                    <a:pt x="2768320" y="247548"/>
                  </a:lnTo>
                  <a:lnTo>
                    <a:pt x="2754426" y="210388"/>
                  </a:lnTo>
                  <a:lnTo>
                    <a:pt x="2730550" y="173964"/>
                  </a:lnTo>
                  <a:lnTo>
                    <a:pt x="2700998" y="137960"/>
                  </a:lnTo>
                  <a:lnTo>
                    <a:pt x="2666365" y="102349"/>
                  </a:lnTo>
                  <a:lnTo>
                    <a:pt x="2628227" y="79730"/>
                  </a:lnTo>
                  <a:lnTo>
                    <a:pt x="2586228" y="57391"/>
                  </a:lnTo>
                  <a:lnTo>
                    <a:pt x="2541003" y="35306"/>
                  </a:lnTo>
                  <a:lnTo>
                    <a:pt x="2492286" y="26212"/>
                  </a:lnTo>
                  <a:lnTo>
                    <a:pt x="2389327" y="8445"/>
                  </a:lnTo>
                  <a:lnTo>
                    <a:pt x="1912518" y="44094"/>
                  </a:lnTo>
                  <a:lnTo>
                    <a:pt x="2337625" y="12306"/>
                  </a:lnTo>
                  <a:lnTo>
                    <a:pt x="2285276" y="3492"/>
                  </a:lnTo>
                  <a:lnTo>
                    <a:pt x="1995309" y="25171"/>
                  </a:lnTo>
                  <a:lnTo>
                    <a:pt x="2186533" y="10871"/>
                  </a:lnTo>
                  <a:lnTo>
                    <a:pt x="2139848" y="1625"/>
                  </a:lnTo>
                  <a:lnTo>
                    <a:pt x="336816" y="136436"/>
                  </a:lnTo>
                  <a:lnTo>
                    <a:pt x="291058" y="152590"/>
                  </a:lnTo>
                  <a:lnTo>
                    <a:pt x="247040" y="168617"/>
                  </a:lnTo>
                  <a:lnTo>
                    <a:pt x="205320" y="184467"/>
                  </a:lnTo>
                  <a:lnTo>
                    <a:pt x="167360" y="212775"/>
                  </a:lnTo>
                  <a:lnTo>
                    <a:pt x="132727" y="240842"/>
                  </a:lnTo>
                  <a:lnTo>
                    <a:pt x="102870" y="268541"/>
                  </a:lnTo>
                  <a:lnTo>
                    <a:pt x="81267" y="321106"/>
                  </a:lnTo>
                  <a:lnTo>
                    <a:pt x="65582" y="373214"/>
                  </a:lnTo>
                  <a:lnTo>
                    <a:pt x="56337" y="437578"/>
                  </a:lnTo>
                  <a:lnTo>
                    <a:pt x="52120" y="488835"/>
                  </a:lnTo>
                  <a:lnTo>
                    <a:pt x="51841" y="552538"/>
                  </a:lnTo>
                  <a:lnTo>
                    <a:pt x="53111" y="603389"/>
                  </a:lnTo>
                  <a:lnTo>
                    <a:pt x="57353" y="666750"/>
                  </a:lnTo>
                  <a:lnTo>
                    <a:pt x="62179" y="717321"/>
                  </a:lnTo>
                  <a:lnTo>
                    <a:pt x="68059" y="767829"/>
                  </a:lnTo>
                  <a:lnTo>
                    <a:pt x="74498" y="818286"/>
                  </a:lnTo>
                  <a:lnTo>
                    <a:pt x="90081" y="931748"/>
                  </a:lnTo>
                  <a:lnTo>
                    <a:pt x="95961" y="969505"/>
                  </a:lnTo>
                  <a:lnTo>
                    <a:pt x="103759" y="1007135"/>
                  </a:lnTo>
                  <a:lnTo>
                    <a:pt x="114388" y="1044549"/>
                  </a:lnTo>
                  <a:lnTo>
                    <a:pt x="123278" y="1056614"/>
                  </a:lnTo>
                  <a:lnTo>
                    <a:pt x="135343" y="1081189"/>
                  </a:lnTo>
                  <a:lnTo>
                    <a:pt x="149910" y="1105573"/>
                  </a:lnTo>
                  <a:lnTo>
                    <a:pt x="166293" y="1117079"/>
                  </a:lnTo>
                  <a:lnTo>
                    <a:pt x="200139" y="1152753"/>
                  </a:lnTo>
                  <a:lnTo>
                    <a:pt x="237477" y="1162697"/>
                  </a:lnTo>
                  <a:lnTo>
                    <a:pt x="280085" y="1184986"/>
                  </a:lnTo>
                  <a:lnTo>
                    <a:pt x="325018" y="1194358"/>
                  </a:lnTo>
                  <a:lnTo>
                    <a:pt x="374408" y="1203401"/>
                  </a:lnTo>
                  <a:lnTo>
                    <a:pt x="423786" y="1199705"/>
                  </a:lnTo>
                  <a:lnTo>
                    <a:pt x="473544" y="1208722"/>
                  </a:lnTo>
                  <a:lnTo>
                    <a:pt x="520306" y="1205230"/>
                  </a:lnTo>
                  <a:lnTo>
                    <a:pt x="564476" y="1214666"/>
                  </a:lnTo>
                  <a:lnTo>
                    <a:pt x="584403" y="1251381"/>
                  </a:lnTo>
                  <a:lnTo>
                    <a:pt x="603694" y="1275410"/>
                  </a:lnTo>
                  <a:lnTo>
                    <a:pt x="624293" y="1312075"/>
                  </a:lnTo>
                  <a:lnTo>
                    <a:pt x="645299" y="1348701"/>
                  </a:lnTo>
                  <a:lnTo>
                    <a:pt x="666508" y="1372590"/>
                  </a:lnTo>
                  <a:lnTo>
                    <a:pt x="689229" y="1409103"/>
                  </a:lnTo>
                  <a:lnTo>
                    <a:pt x="712546" y="1445564"/>
                  </a:lnTo>
                  <a:lnTo>
                    <a:pt x="735596" y="1469313"/>
                  </a:lnTo>
                  <a:lnTo>
                    <a:pt x="744334" y="1481391"/>
                  </a:lnTo>
                  <a:lnTo>
                    <a:pt x="761453" y="1505585"/>
                  </a:lnTo>
                  <a:lnTo>
                    <a:pt x="780859" y="1529600"/>
                  </a:lnTo>
                  <a:lnTo>
                    <a:pt x="796455" y="1541170"/>
                  </a:lnTo>
                  <a:lnTo>
                    <a:pt x="811403" y="1552790"/>
                  </a:lnTo>
                  <a:lnTo>
                    <a:pt x="844473" y="1550314"/>
                  </a:lnTo>
                  <a:lnTo>
                    <a:pt x="846175" y="1537449"/>
                  </a:lnTo>
                  <a:lnTo>
                    <a:pt x="848220" y="1537296"/>
                  </a:lnTo>
                  <a:lnTo>
                    <a:pt x="848296" y="1524558"/>
                  </a:lnTo>
                  <a:lnTo>
                    <a:pt x="846213" y="1499247"/>
                  </a:lnTo>
                  <a:lnTo>
                    <a:pt x="844232" y="1486662"/>
                  </a:lnTo>
                  <a:lnTo>
                    <a:pt x="842175" y="1474076"/>
                  </a:lnTo>
                  <a:lnTo>
                    <a:pt x="840841" y="1461439"/>
                  </a:lnTo>
                  <a:lnTo>
                    <a:pt x="840016" y="1436027"/>
                  </a:lnTo>
                  <a:lnTo>
                    <a:pt x="838441" y="1397939"/>
                  </a:lnTo>
                  <a:lnTo>
                    <a:pt x="838263" y="1372489"/>
                  </a:lnTo>
                  <a:lnTo>
                    <a:pt x="838809" y="1346974"/>
                  </a:lnTo>
                  <a:lnTo>
                    <a:pt x="838987" y="1321485"/>
                  </a:lnTo>
                  <a:lnTo>
                    <a:pt x="840613" y="1308633"/>
                  </a:lnTo>
                  <a:lnTo>
                    <a:pt x="841832" y="1283068"/>
                  </a:lnTo>
                  <a:lnTo>
                    <a:pt x="844638" y="1270127"/>
                  </a:lnTo>
                  <a:lnTo>
                    <a:pt x="845985" y="1257287"/>
                  </a:lnTo>
                  <a:lnTo>
                    <a:pt x="849312" y="1244307"/>
                  </a:lnTo>
                  <a:lnTo>
                    <a:pt x="852246" y="1218615"/>
                  </a:lnTo>
                  <a:lnTo>
                    <a:pt x="855230" y="1205661"/>
                  </a:lnTo>
                  <a:lnTo>
                    <a:pt x="959472" y="1197876"/>
                  </a:lnTo>
                  <a:lnTo>
                    <a:pt x="1010450" y="1206792"/>
                  </a:lnTo>
                  <a:lnTo>
                    <a:pt x="1061643" y="1202969"/>
                  </a:lnTo>
                  <a:lnTo>
                    <a:pt x="1113091" y="1211846"/>
                  </a:lnTo>
                  <a:lnTo>
                    <a:pt x="1161186" y="1208252"/>
                  </a:lnTo>
                  <a:lnTo>
                    <a:pt x="1595374" y="1175791"/>
                  </a:lnTo>
                  <a:lnTo>
                    <a:pt x="1544802" y="1166837"/>
                  </a:lnTo>
                  <a:lnTo>
                    <a:pt x="1399095" y="1177734"/>
                  </a:lnTo>
                  <a:lnTo>
                    <a:pt x="1495158" y="1170546"/>
                  </a:lnTo>
                  <a:lnTo>
                    <a:pt x="1394828" y="1165313"/>
                  </a:lnTo>
                  <a:lnTo>
                    <a:pt x="1175131" y="1181747"/>
                  </a:lnTo>
                  <a:lnTo>
                    <a:pt x="1295260" y="1172756"/>
                  </a:lnTo>
                  <a:lnTo>
                    <a:pt x="1244434" y="1163815"/>
                  </a:lnTo>
                  <a:lnTo>
                    <a:pt x="1206525" y="1166660"/>
                  </a:lnTo>
                  <a:lnTo>
                    <a:pt x="1161719" y="1157274"/>
                  </a:lnTo>
                  <a:lnTo>
                    <a:pt x="1113688" y="1160856"/>
                  </a:lnTo>
                  <a:lnTo>
                    <a:pt x="1062291" y="1151966"/>
                  </a:lnTo>
                  <a:lnTo>
                    <a:pt x="1011186" y="1155788"/>
                  </a:lnTo>
                  <a:lnTo>
                    <a:pt x="960259" y="1146860"/>
                  </a:lnTo>
                  <a:lnTo>
                    <a:pt x="827887" y="1156754"/>
                  </a:lnTo>
                  <a:lnTo>
                    <a:pt x="822591" y="1169885"/>
                  </a:lnTo>
                  <a:lnTo>
                    <a:pt x="1004303" y="1156309"/>
                  </a:lnTo>
                  <a:lnTo>
                    <a:pt x="816254" y="1170368"/>
                  </a:lnTo>
                  <a:lnTo>
                    <a:pt x="811517" y="1183449"/>
                  </a:lnTo>
                  <a:lnTo>
                    <a:pt x="805522" y="1196632"/>
                  </a:lnTo>
                  <a:lnTo>
                    <a:pt x="801014" y="1222451"/>
                  </a:lnTo>
                  <a:lnTo>
                    <a:pt x="797928" y="1248143"/>
                  </a:lnTo>
                  <a:lnTo>
                    <a:pt x="796213" y="1261008"/>
                  </a:lnTo>
                  <a:lnTo>
                    <a:pt x="793140" y="1273975"/>
                  </a:lnTo>
                  <a:lnTo>
                    <a:pt x="791679" y="1299552"/>
                  </a:lnTo>
                  <a:lnTo>
                    <a:pt x="790803" y="1325092"/>
                  </a:lnTo>
                  <a:lnTo>
                    <a:pt x="789520" y="1337919"/>
                  </a:lnTo>
                  <a:lnTo>
                    <a:pt x="789863" y="1376108"/>
                  </a:lnTo>
                  <a:lnTo>
                    <a:pt x="789990" y="1401572"/>
                  </a:lnTo>
                  <a:lnTo>
                    <a:pt x="791514" y="1439659"/>
                  </a:lnTo>
                  <a:lnTo>
                    <a:pt x="792314" y="1465072"/>
                  </a:lnTo>
                  <a:lnTo>
                    <a:pt x="785634" y="1452829"/>
                  </a:lnTo>
                  <a:lnTo>
                    <a:pt x="777455" y="1453438"/>
                  </a:lnTo>
                  <a:lnTo>
                    <a:pt x="774700" y="1440916"/>
                  </a:lnTo>
                  <a:lnTo>
                    <a:pt x="752068" y="1417142"/>
                  </a:lnTo>
                  <a:lnTo>
                    <a:pt x="729132" y="1380642"/>
                  </a:lnTo>
                  <a:lnTo>
                    <a:pt x="706805" y="1344104"/>
                  </a:lnTo>
                  <a:lnTo>
                    <a:pt x="685977" y="1320190"/>
                  </a:lnTo>
                  <a:lnTo>
                    <a:pt x="664616" y="1283589"/>
                  </a:lnTo>
                  <a:lnTo>
                    <a:pt x="643674" y="1246949"/>
                  </a:lnTo>
                  <a:lnTo>
                    <a:pt x="624065" y="1222946"/>
                  </a:lnTo>
                  <a:lnTo>
                    <a:pt x="603808" y="1186243"/>
                  </a:lnTo>
                  <a:lnTo>
                    <a:pt x="600227" y="1173784"/>
                  </a:lnTo>
                  <a:lnTo>
                    <a:pt x="590778" y="1174483"/>
                  </a:lnTo>
                  <a:lnTo>
                    <a:pt x="586041" y="1162100"/>
                  </a:lnTo>
                  <a:lnTo>
                    <a:pt x="530733" y="1166241"/>
                  </a:lnTo>
                  <a:lnTo>
                    <a:pt x="483133" y="1157058"/>
                  </a:lnTo>
                  <a:lnTo>
                    <a:pt x="434200" y="1160729"/>
                  </a:lnTo>
                  <a:lnTo>
                    <a:pt x="334010" y="1142746"/>
                  </a:lnTo>
                  <a:lnTo>
                    <a:pt x="295859" y="1132865"/>
                  </a:lnTo>
                  <a:lnTo>
                    <a:pt x="228460" y="1112431"/>
                  </a:lnTo>
                  <a:lnTo>
                    <a:pt x="187439" y="1077290"/>
                  </a:lnTo>
                  <a:lnTo>
                    <a:pt x="175844" y="1052690"/>
                  </a:lnTo>
                  <a:lnTo>
                    <a:pt x="167132" y="1040599"/>
                  </a:lnTo>
                  <a:lnTo>
                    <a:pt x="160096" y="1028395"/>
                  </a:lnTo>
                  <a:lnTo>
                    <a:pt x="150139" y="990930"/>
                  </a:lnTo>
                  <a:lnTo>
                    <a:pt x="143827" y="965936"/>
                  </a:lnTo>
                  <a:lnTo>
                    <a:pt x="138328" y="928141"/>
                  </a:lnTo>
                  <a:lnTo>
                    <a:pt x="134632" y="902944"/>
                  </a:lnTo>
                  <a:lnTo>
                    <a:pt x="129578" y="865111"/>
                  </a:lnTo>
                  <a:lnTo>
                    <a:pt x="123164" y="814654"/>
                  </a:lnTo>
                  <a:lnTo>
                    <a:pt x="117729" y="776846"/>
                  </a:lnTo>
                  <a:lnTo>
                    <a:pt x="111823" y="726351"/>
                  </a:lnTo>
                  <a:lnTo>
                    <a:pt x="105879" y="663117"/>
                  </a:lnTo>
                  <a:lnTo>
                    <a:pt x="102247" y="612444"/>
                  </a:lnTo>
                  <a:lnTo>
                    <a:pt x="100431" y="561644"/>
                  </a:lnTo>
                  <a:lnTo>
                    <a:pt x="99910" y="498005"/>
                  </a:lnTo>
                  <a:lnTo>
                    <a:pt x="103632" y="446786"/>
                  </a:lnTo>
                  <a:lnTo>
                    <a:pt x="111036" y="395287"/>
                  </a:lnTo>
                  <a:lnTo>
                    <a:pt x="122961" y="343458"/>
                  </a:lnTo>
                  <a:lnTo>
                    <a:pt x="141224" y="303885"/>
                  </a:lnTo>
                  <a:lnTo>
                    <a:pt x="165722" y="263842"/>
                  </a:lnTo>
                  <a:lnTo>
                    <a:pt x="204597" y="235470"/>
                  </a:lnTo>
                  <a:lnTo>
                    <a:pt x="248907" y="219417"/>
                  </a:lnTo>
                  <a:lnTo>
                    <a:pt x="296735" y="203111"/>
                  </a:lnTo>
                  <a:lnTo>
                    <a:pt x="347078" y="186613"/>
                  </a:lnTo>
                  <a:lnTo>
                    <a:pt x="401002" y="169837"/>
                  </a:lnTo>
                  <a:lnTo>
                    <a:pt x="765365" y="142595"/>
                  </a:lnTo>
                  <a:lnTo>
                    <a:pt x="813473" y="126263"/>
                  </a:lnTo>
                  <a:lnTo>
                    <a:pt x="1156982" y="100584"/>
                  </a:lnTo>
                  <a:lnTo>
                    <a:pt x="1205115" y="84251"/>
                  </a:lnTo>
                  <a:lnTo>
                    <a:pt x="1548498" y="58585"/>
                  </a:lnTo>
                  <a:lnTo>
                    <a:pt x="1598422" y="67576"/>
                  </a:lnTo>
                  <a:lnTo>
                    <a:pt x="1843341" y="49276"/>
                  </a:lnTo>
                  <a:lnTo>
                    <a:pt x="1893239" y="58267"/>
                  </a:lnTo>
                  <a:lnTo>
                    <a:pt x="2040051" y="47294"/>
                  </a:lnTo>
                  <a:lnTo>
                    <a:pt x="2089912" y="56299"/>
                  </a:lnTo>
                  <a:lnTo>
                    <a:pt x="2183066" y="49339"/>
                  </a:lnTo>
                  <a:lnTo>
                    <a:pt x="2230882" y="58496"/>
                  </a:lnTo>
                  <a:lnTo>
                    <a:pt x="2329332" y="51130"/>
                  </a:lnTo>
                  <a:lnTo>
                    <a:pt x="2480018" y="78079"/>
                  </a:lnTo>
                  <a:lnTo>
                    <a:pt x="2527185" y="87287"/>
                  </a:lnTo>
                  <a:lnTo>
                    <a:pt x="2572372" y="96634"/>
                  </a:lnTo>
                  <a:lnTo>
                    <a:pt x="2615450" y="131622"/>
                  </a:lnTo>
                  <a:lnTo>
                    <a:pt x="2652585" y="154317"/>
                  </a:lnTo>
                  <a:lnTo>
                    <a:pt x="2684665" y="190131"/>
                  </a:lnTo>
                  <a:lnTo>
                    <a:pt x="2710738" y="239115"/>
                  </a:lnTo>
                  <a:lnTo>
                    <a:pt x="2730093" y="301345"/>
                  </a:lnTo>
                  <a:lnTo>
                    <a:pt x="2734322" y="339242"/>
                  </a:lnTo>
                  <a:lnTo>
                    <a:pt x="2735580" y="377355"/>
                  </a:lnTo>
                  <a:lnTo>
                    <a:pt x="2732595" y="428510"/>
                  </a:lnTo>
                  <a:lnTo>
                    <a:pt x="2727439" y="492582"/>
                  </a:lnTo>
                  <a:lnTo>
                    <a:pt x="2720556" y="544029"/>
                  </a:lnTo>
                  <a:lnTo>
                    <a:pt x="2715247" y="595376"/>
                  </a:lnTo>
                  <a:lnTo>
                    <a:pt x="2713507" y="646442"/>
                  </a:lnTo>
                  <a:lnTo>
                    <a:pt x="2712021" y="684758"/>
                  </a:lnTo>
                  <a:lnTo>
                    <a:pt x="2711742" y="735723"/>
                  </a:lnTo>
                  <a:lnTo>
                    <a:pt x="2710789" y="786739"/>
                  </a:lnTo>
                  <a:lnTo>
                    <a:pt x="2707259" y="825207"/>
                  </a:lnTo>
                  <a:lnTo>
                    <a:pt x="2702102" y="876541"/>
                  </a:lnTo>
                  <a:lnTo>
                    <a:pt x="2693174" y="915416"/>
                  </a:lnTo>
                  <a:lnTo>
                    <a:pt x="2680043" y="954595"/>
                  </a:lnTo>
                  <a:lnTo>
                    <a:pt x="2661767" y="994168"/>
                  </a:lnTo>
                  <a:lnTo>
                    <a:pt x="2637396" y="1034199"/>
                  </a:lnTo>
                  <a:lnTo>
                    <a:pt x="2604668" y="1074851"/>
                  </a:lnTo>
                  <a:lnTo>
                    <a:pt x="2564180" y="1090612"/>
                  </a:lnTo>
                  <a:lnTo>
                    <a:pt x="2520048" y="1119390"/>
                  </a:lnTo>
                  <a:lnTo>
                    <a:pt x="2471674" y="1135735"/>
                  </a:lnTo>
                  <a:lnTo>
                    <a:pt x="1899450" y="1178521"/>
                  </a:lnTo>
                  <a:lnTo>
                    <a:pt x="1846656" y="1169733"/>
                  </a:lnTo>
                  <a:lnTo>
                    <a:pt x="1745195" y="1177328"/>
                  </a:lnTo>
                  <a:lnTo>
                    <a:pt x="1694611" y="1168374"/>
                  </a:lnTo>
                  <a:lnTo>
                    <a:pt x="1161186" y="1208252"/>
                  </a:lnTo>
                  <a:lnTo>
                    <a:pt x="1206042" y="1217637"/>
                  </a:lnTo>
                  <a:lnTo>
                    <a:pt x="1293977" y="1211072"/>
                  </a:lnTo>
                  <a:lnTo>
                    <a:pt x="1344815" y="1219987"/>
                  </a:lnTo>
                  <a:lnTo>
                    <a:pt x="1394663" y="1216266"/>
                  </a:lnTo>
                  <a:lnTo>
                    <a:pt x="1495171" y="1221486"/>
                  </a:lnTo>
                  <a:lnTo>
                    <a:pt x="1544904" y="1217764"/>
                  </a:lnTo>
                  <a:lnTo>
                    <a:pt x="1595564" y="1226718"/>
                  </a:lnTo>
                  <a:lnTo>
                    <a:pt x="1694992" y="1219276"/>
                  </a:lnTo>
                  <a:lnTo>
                    <a:pt x="1745665" y="1228229"/>
                  </a:lnTo>
                  <a:lnTo>
                    <a:pt x="1900174" y="1216685"/>
                  </a:lnTo>
                  <a:lnTo>
                    <a:pt x="1953564" y="1225423"/>
                  </a:lnTo>
                  <a:lnTo>
                    <a:pt x="2428163" y="1189939"/>
                  </a:lnTo>
                  <a:lnTo>
                    <a:pt x="2481910" y="1173187"/>
                  </a:lnTo>
                  <a:lnTo>
                    <a:pt x="2528303" y="1169708"/>
                  </a:lnTo>
                  <a:lnTo>
                    <a:pt x="2570403" y="1141095"/>
                  </a:lnTo>
                  <a:lnTo>
                    <a:pt x="2610358" y="1125372"/>
                  </a:lnTo>
                  <a:lnTo>
                    <a:pt x="2645587" y="1097267"/>
                  </a:lnTo>
                  <a:lnTo>
                    <a:pt x="2676334" y="1069492"/>
                  </a:lnTo>
                  <a:lnTo>
                    <a:pt x="2704579" y="1029182"/>
                  </a:lnTo>
                  <a:lnTo>
                    <a:pt x="2725051" y="976706"/>
                  </a:lnTo>
                  <a:lnTo>
                    <a:pt x="2740609" y="937336"/>
                  </a:lnTo>
                  <a:lnTo>
                    <a:pt x="2750337" y="885672"/>
                  </a:lnTo>
                  <a:lnTo>
                    <a:pt x="2755646" y="834326"/>
                  </a:lnTo>
                  <a:lnTo>
                    <a:pt x="2760408" y="744829"/>
                  </a:lnTo>
                  <a:lnTo>
                    <a:pt x="2760802" y="693851"/>
                  </a:lnTo>
                  <a:lnTo>
                    <a:pt x="2761450" y="642861"/>
                  </a:lnTo>
                  <a:lnTo>
                    <a:pt x="2764244" y="604443"/>
                  </a:lnTo>
                  <a:lnTo>
                    <a:pt x="2767622" y="553250"/>
                  </a:lnTo>
                  <a:lnTo>
                    <a:pt x="2773248" y="514629"/>
                  </a:lnTo>
                  <a:lnTo>
                    <a:pt x="2778010" y="463334"/>
                  </a:lnTo>
                  <a:lnTo>
                    <a:pt x="2782633" y="424776"/>
                  </a:lnTo>
                  <a:lnTo>
                    <a:pt x="2783979" y="3737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/>
          <p:nvPr/>
        </p:nvSpPr>
        <p:spPr>
          <a:xfrm>
            <a:off x="5341082" y="3793501"/>
            <a:ext cx="1425440" cy="264128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3229998" y="3241890"/>
            <a:ext cx="61594" cy="41275"/>
          </a:xfrm>
          <a:custGeom>
            <a:avLst/>
            <a:gdLst/>
            <a:ahLst/>
            <a:cxnLst/>
            <a:rect l="l" t="t" r="r" b="b"/>
            <a:pathLst>
              <a:path w="61595" h="41275">
                <a:moveTo>
                  <a:pt x="3745" y="37154"/>
                </a:moveTo>
                <a:lnTo>
                  <a:pt x="944" y="32468"/>
                </a:lnTo>
                <a:lnTo>
                  <a:pt x="458" y="31379"/>
                </a:lnTo>
                <a:lnTo>
                  <a:pt x="83" y="29735"/>
                </a:lnTo>
                <a:lnTo>
                  <a:pt x="0" y="26295"/>
                </a:lnTo>
                <a:lnTo>
                  <a:pt x="290" y="24634"/>
                </a:lnTo>
                <a:lnTo>
                  <a:pt x="34874" y="4504"/>
                </a:lnTo>
                <a:lnTo>
                  <a:pt x="47229" y="0"/>
                </a:lnTo>
                <a:lnTo>
                  <a:pt x="50641" y="75"/>
                </a:lnTo>
                <a:lnTo>
                  <a:pt x="61539" y="11477"/>
                </a:lnTo>
                <a:lnTo>
                  <a:pt x="61461" y="14886"/>
                </a:lnTo>
                <a:lnTo>
                  <a:pt x="44425" y="28377"/>
                </a:lnTo>
                <a:lnTo>
                  <a:pt x="35595" y="31976"/>
                </a:lnTo>
                <a:lnTo>
                  <a:pt x="26828" y="35661"/>
                </a:lnTo>
                <a:lnTo>
                  <a:pt x="17968" y="39496"/>
                </a:lnTo>
                <a:lnTo>
                  <a:pt x="15203" y="40713"/>
                </a:lnTo>
                <a:lnTo>
                  <a:pt x="12189" y="40880"/>
                </a:lnTo>
                <a:lnTo>
                  <a:pt x="6041" y="38949"/>
                </a:lnTo>
                <a:lnTo>
                  <a:pt x="3745" y="3715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337050" y="3181616"/>
            <a:ext cx="1630957" cy="108936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/>
          <p:cNvGrpSpPr/>
          <p:nvPr/>
        </p:nvGrpSpPr>
        <p:grpSpPr>
          <a:xfrm>
            <a:off x="2050240" y="5839480"/>
            <a:ext cx="1439545" cy="1760855"/>
            <a:chOff x="2050240" y="5839480"/>
            <a:chExt cx="1439545" cy="1760855"/>
          </a:xfrm>
        </p:grpSpPr>
        <p:sp>
          <p:nvSpPr>
            <p:cNvPr id="17" name="object 17"/>
            <p:cNvSpPr/>
            <p:nvPr/>
          </p:nvSpPr>
          <p:spPr>
            <a:xfrm>
              <a:off x="2835846" y="5842926"/>
              <a:ext cx="650240" cy="43180"/>
            </a:xfrm>
            <a:custGeom>
              <a:avLst/>
              <a:gdLst/>
              <a:ahLst/>
              <a:cxnLst/>
              <a:rect l="l" t="t" r="r" b="b"/>
              <a:pathLst>
                <a:path w="650239" h="43179">
                  <a:moveTo>
                    <a:pt x="89319" y="0"/>
                  </a:moveTo>
                  <a:lnTo>
                    <a:pt x="0" y="0"/>
                  </a:lnTo>
                  <a:lnTo>
                    <a:pt x="0" y="43129"/>
                  </a:lnTo>
                  <a:lnTo>
                    <a:pt x="89319" y="43129"/>
                  </a:lnTo>
                  <a:lnTo>
                    <a:pt x="89319" y="0"/>
                  </a:lnTo>
                  <a:close/>
                </a:path>
                <a:path w="650239" h="43179">
                  <a:moveTo>
                    <a:pt x="182778" y="0"/>
                  </a:moveTo>
                  <a:lnTo>
                    <a:pt x="93446" y="0"/>
                  </a:lnTo>
                  <a:lnTo>
                    <a:pt x="93446" y="43129"/>
                  </a:lnTo>
                  <a:lnTo>
                    <a:pt x="182778" y="43129"/>
                  </a:lnTo>
                  <a:lnTo>
                    <a:pt x="182778" y="0"/>
                  </a:lnTo>
                  <a:close/>
                </a:path>
                <a:path w="650239" h="43179">
                  <a:moveTo>
                    <a:pt x="276199" y="0"/>
                  </a:moveTo>
                  <a:lnTo>
                    <a:pt x="186880" y="0"/>
                  </a:lnTo>
                  <a:lnTo>
                    <a:pt x="186880" y="43129"/>
                  </a:lnTo>
                  <a:lnTo>
                    <a:pt x="276199" y="43129"/>
                  </a:lnTo>
                  <a:lnTo>
                    <a:pt x="276199" y="0"/>
                  </a:lnTo>
                  <a:close/>
                </a:path>
                <a:path w="650239" h="43179">
                  <a:moveTo>
                    <a:pt x="369671" y="0"/>
                  </a:moveTo>
                  <a:lnTo>
                    <a:pt x="280352" y="0"/>
                  </a:lnTo>
                  <a:lnTo>
                    <a:pt x="280352" y="43129"/>
                  </a:lnTo>
                  <a:lnTo>
                    <a:pt x="369671" y="43129"/>
                  </a:lnTo>
                  <a:lnTo>
                    <a:pt x="369671" y="0"/>
                  </a:lnTo>
                  <a:close/>
                </a:path>
                <a:path w="650239" h="43179">
                  <a:moveTo>
                    <a:pt x="463092" y="0"/>
                  </a:moveTo>
                  <a:lnTo>
                    <a:pt x="373773" y="0"/>
                  </a:lnTo>
                  <a:lnTo>
                    <a:pt x="373773" y="43129"/>
                  </a:lnTo>
                  <a:lnTo>
                    <a:pt x="463092" y="43129"/>
                  </a:lnTo>
                  <a:lnTo>
                    <a:pt x="463092" y="0"/>
                  </a:lnTo>
                  <a:close/>
                </a:path>
                <a:path w="650239" h="43179">
                  <a:moveTo>
                    <a:pt x="556552" y="0"/>
                  </a:moveTo>
                  <a:lnTo>
                    <a:pt x="467220" y="0"/>
                  </a:lnTo>
                  <a:lnTo>
                    <a:pt x="467220" y="43129"/>
                  </a:lnTo>
                  <a:lnTo>
                    <a:pt x="556552" y="43129"/>
                  </a:lnTo>
                  <a:lnTo>
                    <a:pt x="556552" y="0"/>
                  </a:lnTo>
                  <a:close/>
                </a:path>
                <a:path w="650239" h="43179">
                  <a:moveTo>
                    <a:pt x="649998" y="0"/>
                  </a:moveTo>
                  <a:lnTo>
                    <a:pt x="560666" y="0"/>
                  </a:lnTo>
                  <a:lnTo>
                    <a:pt x="560666" y="43129"/>
                  </a:lnTo>
                  <a:lnTo>
                    <a:pt x="649998" y="43129"/>
                  </a:lnTo>
                  <a:lnTo>
                    <a:pt x="649998" y="0"/>
                  </a:lnTo>
                  <a:close/>
                </a:path>
              </a:pathLst>
            </a:custGeom>
            <a:solidFill>
              <a:srgbClr val="45BD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835849" y="5842904"/>
              <a:ext cx="650240" cy="535940"/>
            </a:xfrm>
            <a:custGeom>
              <a:avLst/>
              <a:gdLst/>
              <a:ahLst/>
              <a:cxnLst/>
              <a:rect l="l" t="t" r="r" b="b"/>
              <a:pathLst>
                <a:path w="650239" h="535939">
                  <a:moveTo>
                    <a:pt x="0" y="535615"/>
                  </a:moveTo>
                  <a:lnTo>
                    <a:pt x="650008" y="535615"/>
                  </a:lnTo>
                  <a:lnTo>
                    <a:pt x="650008" y="0"/>
                  </a:lnTo>
                  <a:lnTo>
                    <a:pt x="0" y="0"/>
                  </a:lnTo>
                  <a:lnTo>
                    <a:pt x="0" y="535615"/>
                  </a:lnTo>
                  <a:close/>
                </a:path>
                <a:path w="650239" h="535939">
                  <a:moveTo>
                    <a:pt x="92225" y="535615"/>
                  </a:moveTo>
                  <a:lnTo>
                    <a:pt x="91793" y="441608"/>
                  </a:lnTo>
                  <a:lnTo>
                    <a:pt x="91685" y="342689"/>
                  </a:lnTo>
                  <a:lnTo>
                    <a:pt x="91747" y="244710"/>
                  </a:lnTo>
                  <a:lnTo>
                    <a:pt x="91596" y="145509"/>
                  </a:lnTo>
                  <a:lnTo>
                    <a:pt x="91009" y="46076"/>
                  </a:lnTo>
                  <a:lnTo>
                    <a:pt x="91153" y="0"/>
                  </a:lnTo>
                </a:path>
                <a:path w="650239" h="535939">
                  <a:moveTo>
                    <a:pt x="185400" y="0"/>
                  </a:moveTo>
                  <a:lnTo>
                    <a:pt x="185189" y="43125"/>
                  </a:lnTo>
                  <a:lnTo>
                    <a:pt x="185217" y="145051"/>
                  </a:lnTo>
                  <a:lnTo>
                    <a:pt x="185200" y="243925"/>
                  </a:lnTo>
                  <a:lnTo>
                    <a:pt x="185409" y="343002"/>
                  </a:lnTo>
                  <a:lnTo>
                    <a:pt x="184892" y="441959"/>
                  </a:lnTo>
                  <a:lnTo>
                    <a:pt x="185244" y="535615"/>
                  </a:lnTo>
                </a:path>
                <a:path w="650239" h="535939">
                  <a:moveTo>
                    <a:pt x="278144" y="535615"/>
                  </a:moveTo>
                  <a:lnTo>
                    <a:pt x="278520" y="441834"/>
                  </a:lnTo>
                  <a:lnTo>
                    <a:pt x="278794" y="343909"/>
                  </a:lnTo>
                  <a:lnTo>
                    <a:pt x="278643" y="243860"/>
                  </a:lnTo>
                  <a:lnTo>
                    <a:pt x="278731" y="146817"/>
                  </a:lnTo>
                  <a:lnTo>
                    <a:pt x="278789" y="45978"/>
                  </a:lnTo>
                  <a:lnTo>
                    <a:pt x="278391" y="0"/>
                  </a:lnTo>
                </a:path>
                <a:path w="650239" h="535939">
                  <a:moveTo>
                    <a:pt x="371615" y="0"/>
                  </a:moveTo>
                  <a:lnTo>
                    <a:pt x="372553" y="145518"/>
                  </a:lnTo>
                  <a:lnTo>
                    <a:pt x="371895" y="243857"/>
                  </a:lnTo>
                  <a:lnTo>
                    <a:pt x="372237" y="341110"/>
                  </a:lnTo>
                  <a:lnTo>
                    <a:pt x="371395" y="535615"/>
                  </a:lnTo>
                </a:path>
                <a:path w="650239" h="535939">
                  <a:moveTo>
                    <a:pt x="466487" y="0"/>
                  </a:moveTo>
                  <a:lnTo>
                    <a:pt x="466646" y="535615"/>
                  </a:lnTo>
                </a:path>
                <a:path w="650239" h="535939">
                  <a:moveTo>
                    <a:pt x="558238" y="0"/>
                  </a:moveTo>
                  <a:lnTo>
                    <a:pt x="557821" y="535615"/>
                  </a:lnTo>
                </a:path>
                <a:path w="650239" h="535939">
                  <a:moveTo>
                    <a:pt x="382" y="45837"/>
                  </a:moveTo>
                  <a:lnTo>
                    <a:pt x="649929" y="46017"/>
                  </a:lnTo>
                </a:path>
                <a:path w="650239" h="535939">
                  <a:moveTo>
                    <a:pt x="649929" y="145373"/>
                  </a:moveTo>
                  <a:lnTo>
                    <a:pt x="382" y="145645"/>
                  </a:lnTo>
                </a:path>
                <a:path w="650239" h="535939">
                  <a:moveTo>
                    <a:pt x="382" y="243983"/>
                  </a:moveTo>
                  <a:lnTo>
                    <a:pt x="649929" y="243539"/>
                  </a:lnTo>
                </a:path>
                <a:path w="650239" h="535939">
                  <a:moveTo>
                    <a:pt x="649929" y="342787"/>
                  </a:moveTo>
                  <a:lnTo>
                    <a:pt x="382" y="342106"/>
                  </a:lnTo>
                </a:path>
                <a:path w="650239" h="535939">
                  <a:moveTo>
                    <a:pt x="382" y="441417"/>
                  </a:moveTo>
                  <a:lnTo>
                    <a:pt x="649929" y="441466"/>
                  </a:lnTo>
                </a:path>
              </a:pathLst>
            </a:custGeom>
            <a:ln w="664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050240" y="5839480"/>
              <a:ext cx="1046869" cy="176064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0" name="object 20"/>
          <p:cNvGrpSpPr/>
          <p:nvPr/>
        </p:nvGrpSpPr>
        <p:grpSpPr>
          <a:xfrm>
            <a:off x="3381786" y="5261274"/>
            <a:ext cx="1816735" cy="1456055"/>
            <a:chOff x="3381786" y="5261274"/>
            <a:chExt cx="1816735" cy="1456055"/>
          </a:xfrm>
        </p:grpSpPr>
        <p:sp>
          <p:nvSpPr>
            <p:cNvPr id="21" name="object 21"/>
            <p:cNvSpPr/>
            <p:nvPr/>
          </p:nvSpPr>
          <p:spPr>
            <a:xfrm>
              <a:off x="3497821" y="5261279"/>
              <a:ext cx="1697355" cy="1406525"/>
            </a:xfrm>
            <a:custGeom>
              <a:avLst/>
              <a:gdLst/>
              <a:ahLst/>
              <a:cxnLst/>
              <a:rect l="l" t="t" r="r" b="b"/>
              <a:pathLst>
                <a:path w="1697354" h="1406525">
                  <a:moveTo>
                    <a:pt x="29019" y="1399565"/>
                  </a:moveTo>
                  <a:lnTo>
                    <a:pt x="24282" y="1383334"/>
                  </a:lnTo>
                  <a:lnTo>
                    <a:pt x="16294" y="1385646"/>
                  </a:lnTo>
                  <a:lnTo>
                    <a:pt x="8115" y="1387868"/>
                  </a:lnTo>
                  <a:lnTo>
                    <a:pt x="0" y="1389926"/>
                  </a:lnTo>
                  <a:lnTo>
                    <a:pt x="4191" y="1406334"/>
                  </a:lnTo>
                  <a:lnTo>
                    <a:pt x="10426" y="1404721"/>
                  </a:lnTo>
                  <a:lnTo>
                    <a:pt x="16662" y="1403045"/>
                  </a:lnTo>
                  <a:lnTo>
                    <a:pt x="22860" y="1401330"/>
                  </a:lnTo>
                  <a:lnTo>
                    <a:pt x="29019" y="1399565"/>
                  </a:lnTo>
                  <a:close/>
                </a:path>
                <a:path w="1697354" h="1406525">
                  <a:moveTo>
                    <a:pt x="125768" y="1364221"/>
                  </a:moveTo>
                  <a:lnTo>
                    <a:pt x="118884" y="1348727"/>
                  </a:lnTo>
                  <a:lnTo>
                    <a:pt x="107353" y="1353718"/>
                  </a:lnTo>
                  <a:lnTo>
                    <a:pt x="95719" y="1358531"/>
                  </a:lnTo>
                  <a:lnTo>
                    <a:pt x="84023" y="1363154"/>
                  </a:lnTo>
                  <a:lnTo>
                    <a:pt x="72301" y="1367548"/>
                  </a:lnTo>
                  <a:lnTo>
                    <a:pt x="78206" y="1383449"/>
                  </a:lnTo>
                  <a:lnTo>
                    <a:pt x="90195" y="1378953"/>
                  </a:lnTo>
                  <a:lnTo>
                    <a:pt x="102158" y="1374228"/>
                  </a:lnTo>
                  <a:lnTo>
                    <a:pt x="114033" y="1369314"/>
                  </a:lnTo>
                  <a:lnTo>
                    <a:pt x="125768" y="1364221"/>
                  </a:lnTo>
                  <a:close/>
                </a:path>
                <a:path w="1697354" h="1406525">
                  <a:moveTo>
                    <a:pt x="216763" y="1316570"/>
                  </a:moveTo>
                  <a:lnTo>
                    <a:pt x="207911" y="1302131"/>
                  </a:lnTo>
                  <a:lnTo>
                    <a:pt x="197142" y="1308582"/>
                  </a:lnTo>
                  <a:lnTo>
                    <a:pt x="186245" y="1314869"/>
                  </a:lnTo>
                  <a:lnTo>
                    <a:pt x="175247" y="1320990"/>
                  </a:lnTo>
                  <a:lnTo>
                    <a:pt x="164198" y="1326896"/>
                  </a:lnTo>
                  <a:lnTo>
                    <a:pt x="172097" y="1341869"/>
                  </a:lnTo>
                  <a:lnTo>
                    <a:pt x="183375" y="1335836"/>
                  </a:lnTo>
                  <a:lnTo>
                    <a:pt x="194614" y="1329588"/>
                  </a:lnTo>
                  <a:lnTo>
                    <a:pt x="205752" y="1323149"/>
                  </a:lnTo>
                  <a:lnTo>
                    <a:pt x="216763" y="1316570"/>
                  </a:lnTo>
                  <a:close/>
                </a:path>
                <a:path w="1697354" h="1406525">
                  <a:moveTo>
                    <a:pt x="300634" y="1257541"/>
                  </a:moveTo>
                  <a:lnTo>
                    <a:pt x="289966" y="1244384"/>
                  </a:lnTo>
                  <a:lnTo>
                    <a:pt x="280174" y="1252169"/>
                  </a:lnTo>
                  <a:lnTo>
                    <a:pt x="270205" y="1259827"/>
                  </a:lnTo>
                  <a:lnTo>
                    <a:pt x="260096" y="1267320"/>
                  </a:lnTo>
                  <a:lnTo>
                    <a:pt x="249885" y="1274635"/>
                  </a:lnTo>
                  <a:lnTo>
                    <a:pt x="259676" y="1288389"/>
                  </a:lnTo>
                  <a:lnTo>
                    <a:pt x="270116" y="1280909"/>
                  </a:lnTo>
                  <a:lnTo>
                    <a:pt x="280441" y="1273251"/>
                  </a:lnTo>
                  <a:lnTo>
                    <a:pt x="290626" y="1265453"/>
                  </a:lnTo>
                  <a:lnTo>
                    <a:pt x="300634" y="1257541"/>
                  </a:lnTo>
                  <a:close/>
                </a:path>
                <a:path w="1697354" h="1406525">
                  <a:moveTo>
                    <a:pt x="375881" y="1187729"/>
                  </a:moveTo>
                  <a:lnTo>
                    <a:pt x="363524" y="1176134"/>
                  </a:lnTo>
                  <a:lnTo>
                    <a:pt x="354888" y="1185151"/>
                  </a:lnTo>
                  <a:lnTo>
                    <a:pt x="346049" y="1194066"/>
                  </a:lnTo>
                  <a:lnTo>
                    <a:pt x="337032" y="1202842"/>
                  </a:lnTo>
                  <a:lnTo>
                    <a:pt x="327888" y="1211453"/>
                  </a:lnTo>
                  <a:lnTo>
                    <a:pt x="339432" y="1223860"/>
                  </a:lnTo>
                  <a:lnTo>
                    <a:pt x="348818" y="1215059"/>
                  </a:lnTo>
                  <a:lnTo>
                    <a:pt x="358038" y="1206106"/>
                  </a:lnTo>
                  <a:lnTo>
                    <a:pt x="367068" y="1196987"/>
                  </a:lnTo>
                  <a:lnTo>
                    <a:pt x="375881" y="1187729"/>
                  </a:lnTo>
                  <a:close/>
                </a:path>
                <a:path w="1697354" h="1406525">
                  <a:moveTo>
                    <a:pt x="440969" y="1108392"/>
                  </a:moveTo>
                  <a:lnTo>
                    <a:pt x="427101" y="1098626"/>
                  </a:lnTo>
                  <a:lnTo>
                    <a:pt x="419798" y="1108748"/>
                  </a:lnTo>
                  <a:lnTo>
                    <a:pt x="412280" y="1118781"/>
                  </a:lnTo>
                  <a:lnTo>
                    <a:pt x="404571" y="1128699"/>
                  </a:lnTo>
                  <a:lnTo>
                    <a:pt x="396697" y="1138478"/>
                  </a:lnTo>
                  <a:lnTo>
                    <a:pt x="409829" y="1149210"/>
                  </a:lnTo>
                  <a:lnTo>
                    <a:pt x="417918" y="1139202"/>
                  </a:lnTo>
                  <a:lnTo>
                    <a:pt x="425818" y="1129055"/>
                  </a:lnTo>
                  <a:lnTo>
                    <a:pt x="433501" y="1118781"/>
                  </a:lnTo>
                  <a:lnTo>
                    <a:pt x="440969" y="1108392"/>
                  </a:lnTo>
                  <a:close/>
                </a:path>
                <a:path w="1697354" h="1406525">
                  <a:moveTo>
                    <a:pt x="494741" y="1021168"/>
                  </a:moveTo>
                  <a:lnTo>
                    <a:pt x="479806" y="1013129"/>
                  </a:lnTo>
                  <a:lnTo>
                    <a:pt x="473532" y="1024534"/>
                  </a:lnTo>
                  <a:lnTo>
                    <a:pt x="467296" y="1035558"/>
                  </a:lnTo>
                  <a:lnTo>
                    <a:pt x="461035" y="1046251"/>
                  </a:lnTo>
                  <a:lnTo>
                    <a:pt x="454723" y="1056703"/>
                  </a:lnTo>
                  <a:lnTo>
                    <a:pt x="469201" y="1065530"/>
                  </a:lnTo>
                  <a:lnTo>
                    <a:pt x="475627" y="1054887"/>
                  </a:lnTo>
                  <a:lnTo>
                    <a:pt x="481990" y="1044003"/>
                  </a:lnTo>
                  <a:lnTo>
                    <a:pt x="488340" y="1032789"/>
                  </a:lnTo>
                  <a:lnTo>
                    <a:pt x="494741" y="1021168"/>
                  </a:lnTo>
                  <a:close/>
                </a:path>
                <a:path w="1697354" h="1406525">
                  <a:moveTo>
                    <a:pt x="539953" y="929805"/>
                  </a:moveTo>
                  <a:lnTo>
                    <a:pt x="524548" y="922731"/>
                  </a:lnTo>
                  <a:lnTo>
                    <a:pt x="518845" y="935012"/>
                  </a:lnTo>
                  <a:lnTo>
                    <a:pt x="513346" y="946645"/>
                  </a:lnTo>
                  <a:lnTo>
                    <a:pt x="508025" y="957732"/>
                  </a:lnTo>
                  <a:lnTo>
                    <a:pt x="502869" y="968349"/>
                  </a:lnTo>
                  <a:lnTo>
                    <a:pt x="518134" y="975817"/>
                  </a:lnTo>
                  <a:lnTo>
                    <a:pt x="523341" y="965060"/>
                  </a:lnTo>
                  <a:lnTo>
                    <a:pt x="528688" y="953871"/>
                  </a:lnTo>
                  <a:lnTo>
                    <a:pt x="534212" y="942149"/>
                  </a:lnTo>
                  <a:lnTo>
                    <a:pt x="539953" y="929805"/>
                  </a:lnTo>
                  <a:close/>
                </a:path>
                <a:path w="1697354" h="1406525">
                  <a:moveTo>
                    <a:pt x="581558" y="837120"/>
                  </a:moveTo>
                  <a:lnTo>
                    <a:pt x="566064" y="830224"/>
                  </a:lnTo>
                  <a:lnTo>
                    <a:pt x="545465" y="876579"/>
                  </a:lnTo>
                  <a:lnTo>
                    <a:pt x="560984" y="883450"/>
                  </a:lnTo>
                  <a:lnTo>
                    <a:pt x="569683" y="863765"/>
                  </a:lnTo>
                  <a:lnTo>
                    <a:pt x="581558" y="837120"/>
                  </a:lnTo>
                  <a:close/>
                </a:path>
                <a:path w="1697354" h="1406525">
                  <a:moveTo>
                    <a:pt x="624471" y="745566"/>
                  </a:moveTo>
                  <a:lnTo>
                    <a:pt x="591261" y="775233"/>
                  </a:lnTo>
                  <a:lnTo>
                    <a:pt x="587197" y="783945"/>
                  </a:lnTo>
                  <a:lnTo>
                    <a:pt x="602513" y="791032"/>
                  </a:lnTo>
                  <a:lnTo>
                    <a:pt x="604520" y="786726"/>
                  </a:lnTo>
                  <a:lnTo>
                    <a:pt x="606564" y="782408"/>
                  </a:lnTo>
                  <a:lnTo>
                    <a:pt x="608660" y="778103"/>
                  </a:lnTo>
                  <a:lnTo>
                    <a:pt x="612660" y="769721"/>
                  </a:lnTo>
                  <a:lnTo>
                    <a:pt x="616661" y="761479"/>
                  </a:lnTo>
                  <a:lnTo>
                    <a:pt x="624471" y="745566"/>
                  </a:lnTo>
                  <a:close/>
                </a:path>
                <a:path w="1697354" h="1406525">
                  <a:moveTo>
                    <a:pt x="673328" y="657618"/>
                  </a:moveTo>
                  <a:lnTo>
                    <a:pt x="639406" y="681304"/>
                  </a:lnTo>
                  <a:lnTo>
                    <a:pt x="632993" y="692772"/>
                  </a:lnTo>
                  <a:lnTo>
                    <a:pt x="647839" y="700951"/>
                  </a:lnTo>
                  <a:lnTo>
                    <a:pt x="654177" y="689686"/>
                  </a:lnTo>
                  <a:lnTo>
                    <a:pt x="660552" y="678675"/>
                  </a:lnTo>
                  <a:lnTo>
                    <a:pt x="666940" y="667981"/>
                  </a:lnTo>
                  <a:lnTo>
                    <a:pt x="673328" y="657618"/>
                  </a:lnTo>
                  <a:close/>
                </a:path>
                <a:path w="1697354" h="1406525">
                  <a:moveTo>
                    <a:pt x="732218" y="576554"/>
                  </a:moveTo>
                  <a:lnTo>
                    <a:pt x="719302" y="565569"/>
                  </a:lnTo>
                  <a:lnTo>
                    <a:pt x="711250" y="575195"/>
                  </a:lnTo>
                  <a:lnTo>
                    <a:pt x="703249" y="585165"/>
                  </a:lnTo>
                  <a:lnTo>
                    <a:pt x="695350" y="595452"/>
                  </a:lnTo>
                  <a:lnTo>
                    <a:pt x="687565" y="606005"/>
                  </a:lnTo>
                  <a:lnTo>
                    <a:pt x="701306" y="615975"/>
                  </a:lnTo>
                  <a:lnTo>
                    <a:pt x="708901" y="605701"/>
                  </a:lnTo>
                  <a:lnTo>
                    <a:pt x="716597" y="595680"/>
                  </a:lnTo>
                  <a:lnTo>
                    <a:pt x="724382" y="585965"/>
                  </a:lnTo>
                  <a:lnTo>
                    <a:pt x="732218" y="576554"/>
                  </a:lnTo>
                  <a:close/>
                </a:path>
                <a:path w="1697354" h="1406525">
                  <a:moveTo>
                    <a:pt x="804024" y="507606"/>
                  </a:moveTo>
                  <a:lnTo>
                    <a:pt x="793623" y="494233"/>
                  </a:lnTo>
                  <a:lnTo>
                    <a:pt x="783513" y="502297"/>
                  </a:lnTo>
                  <a:lnTo>
                    <a:pt x="773645" y="510628"/>
                  </a:lnTo>
                  <a:lnTo>
                    <a:pt x="764006" y="519226"/>
                  </a:lnTo>
                  <a:lnTo>
                    <a:pt x="754595" y="528091"/>
                  </a:lnTo>
                  <a:lnTo>
                    <a:pt x="766432" y="540194"/>
                  </a:lnTo>
                  <a:lnTo>
                    <a:pt x="775474" y="531685"/>
                  </a:lnTo>
                  <a:lnTo>
                    <a:pt x="784771" y="523405"/>
                  </a:lnTo>
                  <a:lnTo>
                    <a:pt x="794296" y="515378"/>
                  </a:lnTo>
                  <a:lnTo>
                    <a:pt x="804024" y="507606"/>
                  </a:lnTo>
                  <a:close/>
                </a:path>
                <a:path w="1697354" h="1406525">
                  <a:moveTo>
                    <a:pt x="826528" y="540918"/>
                  </a:moveTo>
                  <a:lnTo>
                    <a:pt x="825296" y="528535"/>
                  </a:lnTo>
                  <a:lnTo>
                    <a:pt x="824395" y="516128"/>
                  </a:lnTo>
                  <a:lnTo>
                    <a:pt x="823874" y="504164"/>
                  </a:lnTo>
                  <a:lnTo>
                    <a:pt x="823658" y="491248"/>
                  </a:lnTo>
                  <a:lnTo>
                    <a:pt x="806691" y="491248"/>
                  </a:lnTo>
                  <a:lnTo>
                    <a:pt x="806881" y="503694"/>
                  </a:lnTo>
                  <a:lnTo>
                    <a:pt x="807453" y="517067"/>
                  </a:lnTo>
                  <a:lnTo>
                    <a:pt x="808380" y="529945"/>
                  </a:lnTo>
                  <a:lnTo>
                    <a:pt x="809663" y="542798"/>
                  </a:lnTo>
                  <a:lnTo>
                    <a:pt x="826528" y="540918"/>
                  </a:lnTo>
                  <a:close/>
                </a:path>
                <a:path w="1697354" h="1406525">
                  <a:moveTo>
                    <a:pt x="833805" y="392176"/>
                  </a:moveTo>
                  <a:lnTo>
                    <a:pt x="810806" y="426986"/>
                  </a:lnTo>
                  <a:lnTo>
                    <a:pt x="809320" y="439813"/>
                  </a:lnTo>
                  <a:lnTo>
                    <a:pt x="826211" y="441502"/>
                  </a:lnTo>
                  <a:lnTo>
                    <a:pt x="827582" y="429069"/>
                  </a:lnTo>
                  <a:lnTo>
                    <a:pt x="829348" y="416725"/>
                  </a:lnTo>
                  <a:lnTo>
                    <a:pt x="831418" y="404431"/>
                  </a:lnTo>
                  <a:lnTo>
                    <a:pt x="833805" y="392176"/>
                  </a:lnTo>
                  <a:close/>
                </a:path>
                <a:path w="1697354" h="1406525">
                  <a:moveTo>
                    <a:pt x="849693" y="637222"/>
                  </a:moveTo>
                  <a:lnTo>
                    <a:pt x="845426" y="625551"/>
                  </a:lnTo>
                  <a:lnTo>
                    <a:pt x="841565" y="613765"/>
                  </a:lnTo>
                  <a:lnTo>
                    <a:pt x="838098" y="601853"/>
                  </a:lnTo>
                  <a:lnTo>
                    <a:pt x="835025" y="589826"/>
                  </a:lnTo>
                  <a:lnTo>
                    <a:pt x="818515" y="593750"/>
                  </a:lnTo>
                  <a:lnTo>
                    <a:pt x="821728" y="606310"/>
                  </a:lnTo>
                  <a:lnTo>
                    <a:pt x="825360" y="618756"/>
                  </a:lnTo>
                  <a:lnTo>
                    <a:pt x="829411" y="631063"/>
                  </a:lnTo>
                  <a:lnTo>
                    <a:pt x="833869" y="643242"/>
                  </a:lnTo>
                  <a:lnTo>
                    <a:pt x="849693" y="637222"/>
                  </a:lnTo>
                  <a:close/>
                </a:path>
                <a:path w="1697354" h="1406525">
                  <a:moveTo>
                    <a:pt x="863523" y="297091"/>
                  </a:moveTo>
                  <a:lnTo>
                    <a:pt x="834123" y="326644"/>
                  </a:lnTo>
                  <a:lnTo>
                    <a:pt x="830148" y="338886"/>
                  </a:lnTo>
                  <a:lnTo>
                    <a:pt x="846328" y="343966"/>
                  </a:lnTo>
                  <a:lnTo>
                    <a:pt x="850125" y="332092"/>
                  </a:lnTo>
                  <a:lnTo>
                    <a:pt x="854303" y="320306"/>
                  </a:lnTo>
                  <a:lnTo>
                    <a:pt x="858761" y="308635"/>
                  </a:lnTo>
                  <a:lnTo>
                    <a:pt x="863523" y="297091"/>
                  </a:lnTo>
                  <a:close/>
                </a:path>
                <a:path w="1697354" h="1406525">
                  <a:moveTo>
                    <a:pt x="889812" y="457987"/>
                  </a:moveTo>
                  <a:lnTo>
                    <a:pt x="883373" y="442328"/>
                  </a:lnTo>
                  <a:lnTo>
                    <a:pt x="871435" y="447471"/>
                  </a:lnTo>
                  <a:lnTo>
                    <a:pt x="859701" y="453009"/>
                  </a:lnTo>
                  <a:lnTo>
                    <a:pt x="848156" y="458927"/>
                  </a:lnTo>
                  <a:lnTo>
                    <a:pt x="836815" y="465251"/>
                  </a:lnTo>
                  <a:lnTo>
                    <a:pt x="845273" y="479856"/>
                  </a:lnTo>
                  <a:lnTo>
                    <a:pt x="856094" y="473837"/>
                  </a:lnTo>
                  <a:lnTo>
                    <a:pt x="867156" y="468185"/>
                  </a:lnTo>
                  <a:lnTo>
                    <a:pt x="878395" y="462902"/>
                  </a:lnTo>
                  <a:lnTo>
                    <a:pt x="889812" y="457987"/>
                  </a:lnTo>
                  <a:close/>
                </a:path>
                <a:path w="1697354" h="1406525">
                  <a:moveTo>
                    <a:pt x="899134" y="721956"/>
                  </a:moveTo>
                  <a:lnTo>
                    <a:pt x="891413" y="712355"/>
                  </a:lnTo>
                  <a:lnTo>
                    <a:pt x="884123" y="702449"/>
                  </a:lnTo>
                  <a:lnTo>
                    <a:pt x="877303" y="692226"/>
                  </a:lnTo>
                  <a:lnTo>
                    <a:pt x="870915" y="681685"/>
                  </a:lnTo>
                  <a:lnTo>
                    <a:pt x="856221" y="690156"/>
                  </a:lnTo>
                  <a:lnTo>
                    <a:pt x="863003" y="701344"/>
                  </a:lnTo>
                  <a:lnTo>
                    <a:pt x="870254" y="712216"/>
                  </a:lnTo>
                  <a:lnTo>
                    <a:pt x="877989" y="722757"/>
                  </a:lnTo>
                  <a:lnTo>
                    <a:pt x="886193" y="732955"/>
                  </a:lnTo>
                  <a:lnTo>
                    <a:pt x="899134" y="721956"/>
                  </a:lnTo>
                  <a:close/>
                </a:path>
                <a:path w="1697354" h="1406525">
                  <a:moveTo>
                    <a:pt x="911059" y="209651"/>
                  </a:moveTo>
                  <a:lnTo>
                    <a:pt x="876477" y="232879"/>
                  </a:lnTo>
                  <a:lnTo>
                    <a:pt x="870165" y="244144"/>
                  </a:lnTo>
                  <a:lnTo>
                    <a:pt x="885063" y="252222"/>
                  </a:lnTo>
                  <a:lnTo>
                    <a:pt x="891197" y="241300"/>
                  </a:lnTo>
                  <a:lnTo>
                    <a:pt x="897585" y="230530"/>
                  </a:lnTo>
                  <a:lnTo>
                    <a:pt x="904214" y="219976"/>
                  </a:lnTo>
                  <a:lnTo>
                    <a:pt x="911059" y="209651"/>
                  </a:lnTo>
                  <a:close/>
                </a:path>
                <a:path w="1697354" h="1406525">
                  <a:moveTo>
                    <a:pt x="975372" y="133591"/>
                  </a:moveTo>
                  <a:lnTo>
                    <a:pt x="963625" y="121373"/>
                  </a:lnTo>
                  <a:lnTo>
                    <a:pt x="954405" y="130441"/>
                  </a:lnTo>
                  <a:lnTo>
                    <a:pt x="945438" y="139750"/>
                  </a:lnTo>
                  <a:lnTo>
                    <a:pt x="936713" y="149275"/>
                  </a:lnTo>
                  <a:lnTo>
                    <a:pt x="928230" y="159054"/>
                  </a:lnTo>
                  <a:lnTo>
                    <a:pt x="941209" y="169964"/>
                  </a:lnTo>
                  <a:lnTo>
                    <a:pt x="949413" y="160489"/>
                  </a:lnTo>
                  <a:lnTo>
                    <a:pt x="957821" y="151295"/>
                  </a:lnTo>
                  <a:lnTo>
                    <a:pt x="966470" y="142328"/>
                  </a:lnTo>
                  <a:lnTo>
                    <a:pt x="975372" y="133591"/>
                  </a:lnTo>
                  <a:close/>
                </a:path>
                <a:path w="1697354" h="1406525">
                  <a:moveTo>
                    <a:pt x="975779" y="781545"/>
                  </a:moveTo>
                  <a:lnTo>
                    <a:pt x="964831" y="776122"/>
                  </a:lnTo>
                  <a:lnTo>
                    <a:pt x="954265" y="770089"/>
                  </a:lnTo>
                  <a:lnTo>
                    <a:pt x="944079" y="763422"/>
                  </a:lnTo>
                  <a:lnTo>
                    <a:pt x="934275" y="756145"/>
                  </a:lnTo>
                  <a:lnTo>
                    <a:pt x="923772" y="769416"/>
                  </a:lnTo>
                  <a:lnTo>
                    <a:pt x="934389" y="777303"/>
                  </a:lnTo>
                  <a:lnTo>
                    <a:pt x="945413" y="784517"/>
                  </a:lnTo>
                  <a:lnTo>
                    <a:pt x="956856" y="791057"/>
                  </a:lnTo>
                  <a:lnTo>
                    <a:pt x="968705" y="796925"/>
                  </a:lnTo>
                  <a:lnTo>
                    <a:pt x="975779" y="781545"/>
                  </a:lnTo>
                  <a:close/>
                </a:path>
                <a:path w="1697354" h="1406525">
                  <a:moveTo>
                    <a:pt x="985570" y="433870"/>
                  </a:moveTo>
                  <a:lnTo>
                    <a:pt x="983869" y="417029"/>
                  </a:lnTo>
                  <a:lnTo>
                    <a:pt x="970915" y="418541"/>
                  </a:lnTo>
                  <a:lnTo>
                    <a:pt x="958049" y="420547"/>
                  </a:lnTo>
                  <a:lnTo>
                    <a:pt x="945273" y="423037"/>
                  </a:lnTo>
                  <a:lnTo>
                    <a:pt x="932573" y="426008"/>
                  </a:lnTo>
                  <a:lnTo>
                    <a:pt x="936891" y="442404"/>
                  </a:lnTo>
                  <a:lnTo>
                    <a:pt x="948893" y="439585"/>
                  </a:lnTo>
                  <a:lnTo>
                    <a:pt x="961034" y="437222"/>
                  </a:lnTo>
                  <a:lnTo>
                    <a:pt x="973264" y="435317"/>
                  </a:lnTo>
                  <a:lnTo>
                    <a:pt x="985570" y="433870"/>
                  </a:lnTo>
                  <a:close/>
                </a:path>
                <a:path w="1697354" h="1406525">
                  <a:moveTo>
                    <a:pt x="1054493" y="73393"/>
                  </a:moveTo>
                  <a:lnTo>
                    <a:pt x="1045832" y="58839"/>
                  </a:lnTo>
                  <a:lnTo>
                    <a:pt x="1034796" y="65608"/>
                  </a:lnTo>
                  <a:lnTo>
                    <a:pt x="1023962" y="72682"/>
                  </a:lnTo>
                  <a:lnTo>
                    <a:pt x="1013345" y="80060"/>
                  </a:lnTo>
                  <a:lnTo>
                    <a:pt x="1002931" y="87757"/>
                  </a:lnTo>
                  <a:lnTo>
                    <a:pt x="1013231" y="101295"/>
                  </a:lnTo>
                  <a:lnTo>
                    <a:pt x="1023239" y="93840"/>
                  </a:lnTo>
                  <a:lnTo>
                    <a:pt x="1033449" y="86728"/>
                  </a:lnTo>
                  <a:lnTo>
                    <a:pt x="1043876" y="79908"/>
                  </a:lnTo>
                  <a:lnTo>
                    <a:pt x="1054493" y="73393"/>
                  </a:lnTo>
                  <a:close/>
                </a:path>
                <a:path w="1697354" h="1406525">
                  <a:moveTo>
                    <a:pt x="1070711" y="802360"/>
                  </a:moveTo>
                  <a:lnTo>
                    <a:pt x="1070152" y="802360"/>
                  </a:lnTo>
                  <a:lnTo>
                    <a:pt x="1058037" y="802030"/>
                  </a:lnTo>
                  <a:lnTo>
                    <a:pt x="1045984" y="801039"/>
                  </a:lnTo>
                  <a:lnTo>
                    <a:pt x="1034008" y="799401"/>
                  </a:lnTo>
                  <a:lnTo>
                    <a:pt x="1022096" y="797115"/>
                  </a:lnTo>
                  <a:lnTo>
                    <a:pt x="1018463" y="813650"/>
                  </a:lnTo>
                  <a:lnTo>
                    <a:pt x="1031278" y="816114"/>
                  </a:lnTo>
                  <a:lnTo>
                    <a:pt x="1044155" y="817867"/>
                  </a:lnTo>
                  <a:lnTo>
                    <a:pt x="1057122" y="818934"/>
                  </a:lnTo>
                  <a:lnTo>
                    <a:pt x="1070152" y="819289"/>
                  </a:lnTo>
                  <a:lnTo>
                    <a:pt x="1070711" y="819289"/>
                  </a:lnTo>
                  <a:lnTo>
                    <a:pt x="1070711" y="802360"/>
                  </a:lnTo>
                  <a:close/>
                </a:path>
                <a:path w="1697354" h="1406525">
                  <a:moveTo>
                    <a:pt x="1087856" y="425132"/>
                  </a:moveTo>
                  <a:lnTo>
                    <a:pt x="1075105" y="422008"/>
                  </a:lnTo>
                  <a:lnTo>
                    <a:pt x="1062253" y="419493"/>
                  </a:lnTo>
                  <a:lnTo>
                    <a:pt x="1049286" y="417601"/>
                  </a:lnTo>
                  <a:lnTo>
                    <a:pt x="1036218" y="416331"/>
                  </a:lnTo>
                  <a:lnTo>
                    <a:pt x="1034948" y="433260"/>
                  </a:lnTo>
                  <a:lnTo>
                    <a:pt x="1047203" y="434454"/>
                  </a:lnTo>
                  <a:lnTo>
                    <a:pt x="1059357" y="436232"/>
                  </a:lnTo>
                  <a:lnTo>
                    <a:pt x="1071410" y="438581"/>
                  </a:lnTo>
                  <a:lnTo>
                    <a:pt x="1083373" y="441502"/>
                  </a:lnTo>
                  <a:lnTo>
                    <a:pt x="1087856" y="425132"/>
                  </a:lnTo>
                  <a:close/>
                </a:path>
                <a:path w="1697354" h="1406525">
                  <a:moveTo>
                    <a:pt x="1145514" y="33858"/>
                  </a:moveTo>
                  <a:lnTo>
                    <a:pt x="1140688" y="17551"/>
                  </a:lnTo>
                  <a:lnTo>
                    <a:pt x="1128306" y="21424"/>
                  </a:lnTo>
                  <a:lnTo>
                    <a:pt x="1116063" y="25666"/>
                  </a:lnTo>
                  <a:lnTo>
                    <a:pt x="1103947" y="30276"/>
                  </a:lnTo>
                  <a:lnTo>
                    <a:pt x="1091971" y="35255"/>
                  </a:lnTo>
                  <a:lnTo>
                    <a:pt x="1098765" y="50787"/>
                  </a:lnTo>
                  <a:lnTo>
                    <a:pt x="1110259" y="46012"/>
                  </a:lnTo>
                  <a:lnTo>
                    <a:pt x="1121879" y="41605"/>
                  </a:lnTo>
                  <a:lnTo>
                    <a:pt x="1133627" y="37553"/>
                  </a:lnTo>
                  <a:lnTo>
                    <a:pt x="1145514" y="33858"/>
                  </a:lnTo>
                  <a:close/>
                </a:path>
                <a:path w="1697354" h="1406525">
                  <a:moveTo>
                    <a:pt x="1172362" y="793343"/>
                  </a:moveTo>
                  <a:lnTo>
                    <a:pt x="1163878" y="778662"/>
                  </a:lnTo>
                  <a:lnTo>
                    <a:pt x="1153147" y="784326"/>
                  </a:lnTo>
                  <a:lnTo>
                    <a:pt x="1142085" y="789190"/>
                  </a:lnTo>
                  <a:lnTo>
                    <a:pt x="1130706" y="793267"/>
                  </a:lnTo>
                  <a:lnTo>
                    <a:pt x="1119022" y="796556"/>
                  </a:lnTo>
                  <a:lnTo>
                    <a:pt x="1123111" y="812977"/>
                  </a:lnTo>
                  <a:lnTo>
                    <a:pt x="1135951" y="809358"/>
                  </a:lnTo>
                  <a:lnTo>
                    <a:pt x="1148435" y="804887"/>
                  </a:lnTo>
                  <a:lnTo>
                    <a:pt x="1160576" y="799553"/>
                  </a:lnTo>
                  <a:lnTo>
                    <a:pt x="1172362" y="793343"/>
                  </a:lnTo>
                  <a:close/>
                </a:path>
                <a:path w="1697354" h="1406525">
                  <a:moveTo>
                    <a:pt x="1180172" y="474294"/>
                  </a:moveTo>
                  <a:lnTo>
                    <a:pt x="1140891" y="446379"/>
                  </a:lnTo>
                  <a:lnTo>
                    <a:pt x="1136764" y="444195"/>
                  </a:lnTo>
                  <a:lnTo>
                    <a:pt x="1128953" y="459232"/>
                  </a:lnTo>
                  <a:lnTo>
                    <a:pt x="1130236" y="459892"/>
                  </a:lnTo>
                  <a:lnTo>
                    <a:pt x="1132801" y="461264"/>
                  </a:lnTo>
                  <a:lnTo>
                    <a:pt x="1142377" y="466852"/>
                  </a:lnTo>
                  <a:lnTo>
                    <a:pt x="1151559" y="472986"/>
                  </a:lnTo>
                  <a:lnTo>
                    <a:pt x="1160360" y="479653"/>
                  </a:lnTo>
                  <a:lnTo>
                    <a:pt x="1168793" y="486854"/>
                  </a:lnTo>
                  <a:lnTo>
                    <a:pt x="1180172" y="474294"/>
                  </a:lnTo>
                  <a:close/>
                </a:path>
                <a:path w="1697354" h="1406525">
                  <a:moveTo>
                    <a:pt x="1239481" y="560197"/>
                  </a:moveTo>
                  <a:lnTo>
                    <a:pt x="1234224" y="548132"/>
                  </a:lnTo>
                  <a:lnTo>
                    <a:pt x="1228344" y="536397"/>
                  </a:lnTo>
                  <a:lnTo>
                    <a:pt x="1221828" y="525005"/>
                  </a:lnTo>
                  <a:lnTo>
                    <a:pt x="1214666" y="513956"/>
                  </a:lnTo>
                  <a:lnTo>
                    <a:pt x="1200670" y="523532"/>
                  </a:lnTo>
                  <a:lnTo>
                    <a:pt x="1207338" y="533806"/>
                  </a:lnTo>
                  <a:lnTo>
                    <a:pt x="1213408" y="544385"/>
                  </a:lnTo>
                  <a:lnTo>
                    <a:pt x="1218895" y="555294"/>
                  </a:lnTo>
                  <a:lnTo>
                    <a:pt x="1223784" y="566508"/>
                  </a:lnTo>
                  <a:lnTo>
                    <a:pt x="1239481" y="560197"/>
                  </a:lnTo>
                  <a:close/>
                </a:path>
                <a:path w="1697354" h="1406525">
                  <a:moveTo>
                    <a:pt x="1242428" y="714933"/>
                  </a:moveTo>
                  <a:lnTo>
                    <a:pt x="1226807" y="708329"/>
                  </a:lnTo>
                  <a:lnTo>
                    <a:pt x="1222146" y="718299"/>
                  </a:lnTo>
                  <a:lnTo>
                    <a:pt x="1216787" y="727824"/>
                  </a:lnTo>
                  <a:lnTo>
                    <a:pt x="1210716" y="736917"/>
                  </a:lnTo>
                  <a:lnTo>
                    <a:pt x="1203934" y="745566"/>
                  </a:lnTo>
                  <a:lnTo>
                    <a:pt x="1203045" y="746620"/>
                  </a:lnTo>
                  <a:lnTo>
                    <a:pt x="1201229" y="748665"/>
                  </a:lnTo>
                  <a:lnTo>
                    <a:pt x="1213815" y="759904"/>
                  </a:lnTo>
                  <a:lnTo>
                    <a:pt x="1215821" y="757643"/>
                  </a:lnTo>
                  <a:lnTo>
                    <a:pt x="1216977" y="756450"/>
                  </a:lnTo>
                  <a:lnTo>
                    <a:pt x="1224534" y="746798"/>
                  </a:lnTo>
                  <a:lnTo>
                    <a:pt x="1231290" y="736663"/>
                  </a:lnTo>
                  <a:lnTo>
                    <a:pt x="1237259" y="726033"/>
                  </a:lnTo>
                  <a:lnTo>
                    <a:pt x="1242428" y="714933"/>
                  </a:lnTo>
                  <a:close/>
                </a:path>
                <a:path w="1697354" h="1406525">
                  <a:moveTo>
                    <a:pt x="1243520" y="16929"/>
                  </a:moveTo>
                  <a:lnTo>
                    <a:pt x="1242580" y="0"/>
                  </a:lnTo>
                  <a:lnTo>
                    <a:pt x="1229652" y="901"/>
                  </a:lnTo>
                  <a:lnTo>
                    <a:pt x="1216774" y="2171"/>
                  </a:lnTo>
                  <a:lnTo>
                    <a:pt x="1203934" y="3810"/>
                  </a:lnTo>
                  <a:lnTo>
                    <a:pt x="1191133" y="5803"/>
                  </a:lnTo>
                  <a:lnTo>
                    <a:pt x="1194003" y="22491"/>
                  </a:lnTo>
                  <a:lnTo>
                    <a:pt x="1206322" y="20574"/>
                  </a:lnTo>
                  <a:lnTo>
                    <a:pt x="1218679" y="19011"/>
                  </a:lnTo>
                  <a:lnTo>
                    <a:pt x="1231074" y="17792"/>
                  </a:lnTo>
                  <a:lnTo>
                    <a:pt x="1243520" y="16929"/>
                  </a:lnTo>
                  <a:close/>
                </a:path>
                <a:path w="1697354" h="1406525">
                  <a:moveTo>
                    <a:pt x="1256245" y="650506"/>
                  </a:moveTo>
                  <a:lnTo>
                    <a:pt x="1253528" y="610831"/>
                  </a:lnTo>
                  <a:lnTo>
                    <a:pt x="1236764" y="613473"/>
                  </a:lnTo>
                  <a:lnTo>
                    <a:pt x="1237818" y="621055"/>
                  </a:lnTo>
                  <a:lnTo>
                    <a:pt x="1238567" y="628662"/>
                  </a:lnTo>
                  <a:lnTo>
                    <a:pt x="1239024" y="636282"/>
                  </a:lnTo>
                  <a:lnTo>
                    <a:pt x="1239189" y="643940"/>
                  </a:lnTo>
                  <a:lnTo>
                    <a:pt x="1239164" y="650506"/>
                  </a:lnTo>
                  <a:lnTo>
                    <a:pt x="1238897" y="655955"/>
                  </a:lnTo>
                  <a:lnTo>
                    <a:pt x="1238326" y="661797"/>
                  </a:lnTo>
                  <a:lnTo>
                    <a:pt x="1255293" y="663486"/>
                  </a:lnTo>
                  <a:lnTo>
                    <a:pt x="1255915" y="657085"/>
                  </a:lnTo>
                  <a:lnTo>
                    <a:pt x="1256245" y="650506"/>
                  </a:lnTo>
                  <a:close/>
                </a:path>
                <a:path w="1697354" h="1406525">
                  <a:moveTo>
                    <a:pt x="1345780" y="5994"/>
                  </a:moveTo>
                  <a:lnTo>
                    <a:pt x="1332992" y="3949"/>
                  </a:lnTo>
                  <a:lnTo>
                    <a:pt x="1320152" y="2260"/>
                  </a:lnTo>
                  <a:lnTo>
                    <a:pt x="1307274" y="952"/>
                  </a:lnTo>
                  <a:lnTo>
                    <a:pt x="1294345" y="0"/>
                  </a:lnTo>
                  <a:lnTo>
                    <a:pt x="1293355" y="16929"/>
                  </a:lnTo>
                  <a:lnTo>
                    <a:pt x="1305788" y="17856"/>
                  </a:lnTo>
                  <a:lnTo>
                    <a:pt x="1318183" y="19126"/>
                  </a:lnTo>
                  <a:lnTo>
                    <a:pt x="1330540" y="20764"/>
                  </a:lnTo>
                  <a:lnTo>
                    <a:pt x="1342847" y="22745"/>
                  </a:lnTo>
                  <a:lnTo>
                    <a:pt x="1345780" y="5994"/>
                  </a:lnTo>
                  <a:close/>
                </a:path>
                <a:path w="1697354" h="1406525">
                  <a:moveTo>
                    <a:pt x="1444802" y="36004"/>
                  </a:moveTo>
                  <a:lnTo>
                    <a:pt x="1432852" y="30962"/>
                  </a:lnTo>
                  <a:lnTo>
                    <a:pt x="1420761" y="26289"/>
                  </a:lnTo>
                  <a:lnTo>
                    <a:pt x="1408544" y="21996"/>
                  </a:lnTo>
                  <a:lnTo>
                    <a:pt x="1396174" y="18059"/>
                  </a:lnTo>
                  <a:lnTo>
                    <a:pt x="1391285" y="34277"/>
                  </a:lnTo>
                  <a:lnTo>
                    <a:pt x="1403146" y="38049"/>
                  </a:lnTo>
                  <a:lnTo>
                    <a:pt x="1414881" y="42164"/>
                  </a:lnTo>
                  <a:lnTo>
                    <a:pt x="1426476" y="46647"/>
                  </a:lnTo>
                  <a:lnTo>
                    <a:pt x="1437932" y="51498"/>
                  </a:lnTo>
                  <a:lnTo>
                    <a:pt x="1444802" y="36004"/>
                  </a:lnTo>
                  <a:close/>
                </a:path>
                <a:path w="1697354" h="1406525">
                  <a:moveTo>
                    <a:pt x="1533245" y="89890"/>
                  </a:moveTo>
                  <a:lnTo>
                    <a:pt x="1523022" y="81851"/>
                  </a:lnTo>
                  <a:lnTo>
                    <a:pt x="1512544" y="74180"/>
                  </a:lnTo>
                  <a:lnTo>
                    <a:pt x="1501813" y="66878"/>
                  </a:lnTo>
                  <a:lnTo>
                    <a:pt x="1490827" y="59944"/>
                  </a:lnTo>
                  <a:lnTo>
                    <a:pt x="1481963" y="74485"/>
                  </a:lnTo>
                  <a:lnTo>
                    <a:pt x="1492465" y="81089"/>
                  </a:lnTo>
                  <a:lnTo>
                    <a:pt x="1502702" y="88036"/>
                  </a:lnTo>
                  <a:lnTo>
                    <a:pt x="1512709" y="95338"/>
                  </a:lnTo>
                  <a:lnTo>
                    <a:pt x="1522463" y="102984"/>
                  </a:lnTo>
                  <a:lnTo>
                    <a:pt x="1533245" y="89890"/>
                  </a:lnTo>
                  <a:close/>
                </a:path>
                <a:path w="1697354" h="1406525">
                  <a:moveTo>
                    <a:pt x="1603743" y="165608"/>
                  </a:moveTo>
                  <a:lnTo>
                    <a:pt x="1596034" y="155181"/>
                  </a:lnTo>
                  <a:lnTo>
                    <a:pt x="1588020" y="145021"/>
                  </a:lnTo>
                  <a:lnTo>
                    <a:pt x="1579676" y="135115"/>
                  </a:lnTo>
                  <a:lnTo>
                    <a:pt x="1571015" y="125463"/>
                  </a:lnTo>
                  <a:lnTo>
                    <a:pt x="1558556" y="136982"/>
                  </a:lnTo>
                  <a:lnTo>
                    <a:pt x="1566862" y="146215"/>
                  </a:lnTo>
                  <a:lnTo>
                    <a:pt x="1574850" y="155702"/>
                  </a:lnTo>
                  <a:lnTo>
                    <a:pt x="1582534" y="165442"/>
                  </a:lnTo>
                  <a:lnTo>
                    <a:pt x="1589913" y="175437"/>
                  </a:lnTo>
                  <a:lnTo>
                    <a:pt x="1603743" y="165608"/>
                  </a:lnTo>
                  <a:close/>
                </a:path>
                <a:path w="1697354" h="1406525">
                  <a:moveTo>
                    <a:pt x="1653616" y="255879"/>
                  </a:moveTo>
                  <a:lnTo>
                    <a:pt x="1648498" y="244017"/>
                  </a:lnTo>
                  <a:lnTo>
                    <a:pt x="1643062" y="232308"/>
                  </a:lnTo>
                  <a:lnTo>
                    <a:pt x="1637322" y="220751"/>
                  </a:lnTo>
                  <a:lnTo>
                    <a:pt x="1631264" y="209346"/>
                  </a:lnTo>
                  <a:lnTo>
                    <a:pt x="1616379" y="217487"/>
                  </a:lnTo>
                  <a:lnTo>
                    <a:pt x="1622221" y="228485"/>
                  </a:lnTo>
                  <a:lnTo>
                    <a:pt x="1627759" y="239636"/>
                  </a:lnTo>
                  <a:lnTo>
                    <a:pt x="1633004" y="250939"/>
                  </a:lnTo>
                  <a:lnTo>
                    <a:pt x="1637931" y="262382"/>
                  </a:lnTo>
                  <a:lnTo>
                    <a:pt x="1653616" y="255879"/>
                  </a:lnTo>
                  <a:close/>
                </a:path>
                <a:path w="1697354" h="1406525">
                  <a:moveTo>
                    <a:pt x="1668424" y="709663"/>
                  </a:moveTo>
                  <a:lnTo>
                    <a:pt x="1651876" y="705840"/>
                  </a:lnTo>
                  <a:lnTo>
                    <a:pt x="1650022" y="713955"/>
                  </a:lnTo>
                  <a:lnTo>
                    <a:pt x="1648015" y="722210"/>
                  </a:lnTo>
                  <a:lnTo>
                    <a:pt x="1645983" y="730402"/>
                  </a:lnTo>
                  <a:lnTo>
                    <a:pt x="1662455" y="734479"/>
                  </a:lnTo>
                  <a:lnTo>
                    <a:pt x="1665490" y="722033"/>
                  </a:lnTo>
                  <a:lnTo>
                    <a:pt x="1668424" y="709663"/>
                  </a:lnTo>
                  <a:close/>
                </a:path>
                <a:path w="1697354" h="1406525">
                  <a:moveTo>
                    <a:pt x="1683816" y="354279"/>
                  </a:moveTo>
                  <a:lnTo>
                    <a:pt x="1681022" y="341604"/>
                  </a:lnTo>
                  <a:lnTo>
                    <a:pt x="1677949" y="329044"/>
                  </a:lnTo>
                  <a:lnTo>
                    <a:pt x="1674634" y="316636"/>
                  </a:lnTo>
                  <a:lnTo>
                    <a:pt x="1671078" y="304419"/>
                  </a:lnTo>
                  <a:lnTo>
                    <a:pt x="1654835" y="309346"/>
                  </a:lnTo>
                  <a:lnTo>
                    <a:pt x="1658302" y="321195"/>
                  </a:lnTo>
                  <a:lnTo>
                    <a:pt x="1661541" y="333235"/>
                  </a:lnTo>
                  <a:lnTo>
                    <a:pt x="1664512" y="345440"/>
                  </a:lnTo>
                  <a:lnTo>
                    <a:pt x="1667205" y="357746"/>
                  </a:lnTo>
                  <a:lnTo>
                    <a:pt x="1683816" y="354279"/>
                  </a:lnTo>
                  <a:close/>
                </a:path>
                <a:path w="1697354" h="1406525">
                  <a:moveTo>
                    <a:pt x="1687652" y="609384"/>
                  </a:moveTo>
                  <a:lnTo>
                    <a:pt x="1670888" y="606958"/>
                  </a:lnTo>
                  <a:lnTo>
                    <a:pt x="1669008" y="619086"/>
                  </a:lnTo>
                  <a:lnTo>
                    <a:pt x="1666963" y="631418"/>
                  </a:lnTo>
                  <a:lnTo>
                    <a:pt x="1664766" y="643915"/>
                  </a:lnTo>
                  <a:lnTo>
                    <a:pt x="1662404" y="656551"/>
                  </a:lnTo>
                  <a:lnTo>
                    <a:pt x="1679067" y="659752"/>
                  </a:lnTo>
                  <a:lnTo>
                    <a:pt x="1681467" y="646938"/>
                  </a:lnTo>
                  <a:lnTo>
                    <a:pt x="1683702" y="634250"/>
                  </a:lnTo>
                  <a:lnTo>
                    <a:pt x="1685759" y="621715"/>
                  </a:lnTo>
                  <a:lnTo>
                    <a:pt x="1687652" y="609384"/>
                  </a:lnTo>
                  <a:close/>
                </a:path>
                <a:path w="1697354" h="1406525">
                  <a:moveTo>
                    <a:pt x="1696504" y="456158"/>
                  </a:moveTo>
                  <a:lnTo>
                    <a:pt x="1695805" y="443280"/>
                  </a:lnTo>
                  <a:lnTo>
                    <a:pt x="1694840" y="430415"/>
                  </a:lnTo>
                  <a:lnTo>
                    <a:pt x="1693646" y="417626"/>
                  </a:lnTo>
                  <a:lnTo>
                    <a:pt x="1692211" y="404977"/>
                  </a:lnTo>
                  <a:lnTo>
                    <a:pt x="1675371" y="407060"/>
                  </a:lnTo>
                  <a:lnTo>
                    <a:pt x="1676781" y="419379"/>
                  </a:lnTo>
                  <a:lnTo>
                    <a:pt x="1677949" y="431825"/>
                  </a:lnTo>
                  <a:lnTo>
                    <a:pt x="1678876" y="444347"/>
                  </a:lnTo>
                  <a:lnTo>
                    <a:pt x="1679562" y="456907"/>
                  </a:lnTo>
                  <a:lnTo>
                    <a:pt x="1696504" y="456158"/>
                  </a:lnTo>
                  <a:close/>
                </a:path>
                <a:path w="1697354" h="1406525">
                  <a:moveTo>
                    <a:pt x="1696745" y="507492"/>
                  </a:moveTo>
                  <a:lnTo>
                    <a:pt x="1679778" y="506984"/>
                  </a:lnTo>
                  <a:lnTo>
                    <a:pt x="1679321" y="519277"/>
                  </a:lnTo>
                  <a:lnTo>
                    <a:pt x="1678647" y="531761"/>
                  </a:lnTo>
                  <a:lnTo>
                    <a:pt x="1677784" y="544385"/>
                  </a:lnTo>
                  <a:lnTo>
                    <a:pt x="1676717" y="557072"/>
                  </a:lnTo>
                  <a:lnTo>
                    <a:pt x="1693697" y="558609"/>
                  </a:lnTo>
                  <a:lnTo>
                    <a:pt x="1694776" y="545655"/>
                  </a:lnTo>
                  <a:lnTo>
                    <a:pt x="1695653" y="532790"/>
                  </a:lnTo>
                  <a:lnTo>
                    <a:pt x="1696313" y="520052"/>
                  </a:lnTo>
                  <a:lnTo>
                    <a:pt x="1696745" y="50749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5043440" y="5981673"/>
              <a:ext cx="154696" cy="21054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381786" y="6581836"/>
              <a:ext cx="178435" cy="135890"/>
            </a:xfrm>
            <a:custGeom>
              <a:avLst/>
              <a:gdLst/>
              <a:ahLst/>
              <a:cxnLst/>
              <a:rect l="l" t="t" r="r" b="b"/>
              <a:pathLst>
                <a:path w="178435" h="135890">
                  <a:moveTo>
                    <a:pt x="178350" y="135453"/>
                  </a:moveTo>
                  <a:lnTo>
                    <a:pt x="0" y="97468"/>
                  </a:lnTo>
                  <a:lnTo>
                    <a:pt x="153984" y="0"/>
                  </a:lnTo>
                  <a:lnTo>
                    <a:pt x="126733" y="74785"/>
                  </a:lnTo>
                  <a:lnTo>
                    <a:pt x="178350" y="13545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3245599" y="7175732"/>
            <a:ext cx="4311015" cy="2991485"/>
            <a:chOff x="3245599" y="7175732"/>
            <a:chExt cx="4311015" cy="2991485"/>
          </a:xfrm>
        </p:grpSpPr>
        <p:sp>
          <p:nvSpPr>
            <p:cNvPr id="25" name="object 25"/>
            <p:cNvSpPr/>
            <p:nvPr/>
          </p:nvSpPr>
          <p:spPr>
            <a:xfrm>
              <a:off x="3245599" y="7175732"/>
              <a:ext cx="4310392" cy="2991442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3696096" y="9836658"/>
              <a:ext cx="113477" cy="113995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3693373" y="9833911"/>
              <a:ext cx="118924" cy="119490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3650589" y="9261287"/>
              <a:ext cx="297332" cy="558195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552342" y="9156968"/>
              <a:ext cx="469984" cy="66590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0" name="object 30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1638589" y="2082245"/>
            <a:ext cx="27305" cy="27940"/>
          </a:xfrm>
          <a:custGeom>
            <a:avLst/>
            <a:gdLst/>
            <a:ahLst/>
            <a:cxnLst/>
            <a:rect l="l" t="t" r="r" b="b"/>
            <a:pathLst>
              <a:path w="27305" h="27939">
                <a:moveTo>
                  <a:pt x="3114" y="26887"/>
                </a:moveTo>
                <a:lnTo>
                  <a:pt x="0" y="3135"/>
                </a:lnTo>
                <a:lnTo>
                  <a:pt x="7616" y="3640"/>
                </a:lnTo>
                <a:lnTo>
                  <a:pt x="14843" y="1175"/>
                </a:lnTo>
                <a:lnTo>
                  <a:pt x="23749" y="0"/>
                </a:lnTo>
                <a:lnTo>
                  <a:pt x="26864" y="23752"/>
                </a:lnTo>
                <a:lnTo>
                  <a:pt x="19637" y="26216"/>
                </a:lnTo>
                <a:lnTo>
                  <a:pt x="10731" y="27392"/>
                </a:lnTo>
                <a:lnTo>
                  <a:pt x="3114" y="268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1661210" y="0"/>
            <a:ext cx="2024380" cy="2346960"/>
          </a:xfrm>
          <a:custGeom>
            <a:avLst/>
            <a:gdLst/>
            <a:ahLst/>
            <a:cxnLst/>
            <a:rect l="l" t="t" r="r" b="b"/>
            <a:pathLst>
              <a:path w="2024379" h="2346960">
                <a:moveTo>
                  <a:pt x="26009" y="2143899"/>
                </a:moveTo>
                <a:lnTo>
                  <a:pt x="6350" y="2134997"/>
                </a:lnTo>
                <a:lnTo>
                  <a:pt x="2565" y="2140432"/>
                </a:lnTo>
                <a:lnTo>
                  <a:pt x="0" y="2158022"/>
                </a:lnTo>
                <a:lnTo>
                  <a:pt x="20523" y="2161070"/>
                </a:lnTo>
                <a:lnTo>
                  <a:pt x="21374" y="2155202"/>
                </a:lnTo>
                <a:lnTo>
                  <a:pt x="23901" y="2148090"/>
                </a:lnTo>
                <a:lnTo>
                  <a:pt x="26009" y="2143899"/>
                </a:lnTo>
                <a:close/>
              </a:path>
              <a:path w="2024379" h="2346960">
                <a:moveTo>
                  <a:pt x="83527" y="2098497"/>
                </a:moveTo>
                <a:lnTo>
                  <a:pt x="78981" y="2078355"/>
                </a:lnTo>
                <a:lnTo>
                  <a:pt x="67602" y="2081466"/>
                </a:lnTo>
                <a:lnTo>
                  <a:pt x="56807" y="2085365"/>
                </a:lnTo>
                <a:lnTo>
                  <a:pt x="46723" y="2090216"/>
                </a:lnTo>
                <a:lnTo>
                  <a:pt x="37452" y="2096173"/>
                </a:lnTo>
                <a:lnTo>
                  <a:pt x="48298" y="2114245"/>
                </a:lnTo>
                <a:lnTo>
                  <a:pt x="56286" y="2109203"/>
                </a:lnTo>
                <a:lnTo>
                  <a:pt x="64973" y="2105113"/>
                </a:lnTo>
                <a:lnTo>
                  <a:pt x="74129" y="2101646"/>
                </a:lnTo>
                <a:lnTo>
                  <a:pt x="83527" y="2098497"/>
                </a:lnTo>
                <a:close/>
              </a:path>
              <a:path w="2024379" h="2346960">
                <a:moveTo>
                  <a:pt x="167779" y="2085505"/>
                </a:moveTo>
                <a:lnTo>
                  <a:pt x="161213" y="2082533"/>
                </a:lnTo>
                <a:lnTo>
                  <a:pt x="154178" y="2079929"/>
                </a:lnTo>
                <a:lnTo>
                  <a:pt x="146824" y="2077554"/>
                </a:lnTo>
                <a:lnTo>
                  <a:pt x="139319" y="2075294"/>
                </a:lnTo>
                <a:lnTo>
                  <a:pt x="135128" y="2073173"/>
                </a:lnTo>
                <a:lnTo>
                  <a:pt x="130517" y="2073998"/>
                </a:lnTo>
                <a:lnTo>
                  <a:pt x="124650" y="2073122"/>
                </a:lnTo>
                <a:lnTo>
                  <a:pt x="122923" y="2095334"/>
                </a:lnTo>
                <a:lnTo>
                  <a:pt x="125857" y="2095766"/>
                </a:lnTo>
                <a:lnTo>
                  <a:pt x="130467" y="2094953"/>
                </a:lnTo>
                <a:lnTo>
                  <a:pt x="134645" y="2097074"/>
                </a:lnTo>
                <a:lnTo>
                  <a:pt x="140258" y="2098814"/>
                </a:lnTo>
                <a:lnTo>
                  <a:pt x="146316" y="2100491"/>
                </a:lnTo>
                <a:lnTo>
                  <a:pt x="152603" y="2102472"/>
                </a:lnTo>
                <a:lnTo>
                  <a:pt x="158927" y="2105164"/>
                </a:lnTo>
                <a:lnTo>
                  <a:pt x="167779" y="2085505"/>
                </a:lnTo>
                <a:close/>
              </a:path>
              <a:path w="2024379" h="2346960">
                <a:moveTo>
                  <a:pt x="239687" y="2136584"/>
                </a:moveTo>
                <a:lnTo>
                  <a:pt x="231584" y="2128926"/>
                </a:lnTo>
                <a:lnTo>
                  <a:pt x="223139" y="2121776"/>
                </a:lnTo>
                <a:lnTo>
                  <a:pt x="214591" y="2115172"/>
                </a:lnTo>
                <a:lnTo>
                  <a:pt x="206248" y="2109165"/>
                </a:lnTo>
                <a:lnTo>
                  <a:pt x="193217" y="2126704"/>
                </a:lnTo>
                <a:lnTo>
                  <a:pt x="201358" y="2132457"/>
                </a:lnTo>
                <a:lnTo>
                  <a:pt x="209473" y="2138476"/>
                </a:lnTo>
                <a:lnTo>
                  <a:pt x="217500" y="2145042"/>
                </a:lnTo>
                <a:lnTo>
                  <a:pt x="225399" y="2152446"/>
                </a:lnTo>
                <a:lnTo>
                  <a:pt x="239687" y="2136584"/>
                </a:lnTo>
                <a:close/>
              </a:path>
              <a:path w="2024379" h="2346960">
                <a:moveTo>
                  <a:pt x="301536" y="2195169"/>
                </a:moveTo>
                <a:lnTo>
                  <a:pt x="295846" y="2189594"/>
                </a:lnTo>
                <a:lnTo>
                  <a:pt x="285089" y="2177986"/>
                </a:lnTo>
                <a:lnTo>
                  <a:pt x="279400" y="2172411"/>
                </a:lnTo>
                <a:lnTo>
                  <a:pt x="271449" y="2165248"/>
                </a:lnTo>
                <a:lnTo>
                  <a:pt x="255917" y="2179421"/>
                </a:lnTo>
                <a:lnTo>
                  <a:pt x="263855" y="2186597"/>
                </a:lnTo>
                <a:lnTo>
                  <a:pt x="269544" y="2192159"/>
                </a:lnTo>
                <a:lnTo>
                  <a:pt x="280301" y="2203767"/>
                </a:lnTo>
                <a:lnTo>
                  <a:pt x="285991" y="2209342"/>
                </a:lnTo>
                <a:lnTo>
                  <a:pt x="301536" y="2195169"/>
                </a:lnTo>
                <a:close/>
              </a:path>
              <a:path w="2024379" h="2346960">
                <a:moveTo>
                  <a:pt x="365493" y="2249563"/>
                </a:moveTo>
                <a:lnTo>
                  <a:pt x="356603" y="2244356"/>
                </a:lnTo>
                <a:lnTo>
                  <a:pt x="348399" y="2238413"/>
                </a:lnTo>
                <a:lnTo>
                  <a:pt x="340258" y="2231923"/>
                </a:lnTo>
                <a:lnTo>
                  <a:pt x="331622" y="2225078"/>
                </a:lnTo>
                <a:lnTo>
                  <a:pt x="320268" y="2241372"/>
                </a:lnTo>
                <a:lnTo>
                  <a:pt x="329336" y="2248306"/>
                </a:lnTo>
                <a:lnTo>
                  <a:pt x="338289" y="2255088"/>
                </a:lnTo>
                <a:lnTo>
                  <a:pt x="347014" y="2261552"/>
                </a:lnTo>
                <a:lnTo>
                  <a:pt x="355384" y="2267534"/>
                </a:lnTo>
                <a:lnTo>
                  <a:pt x="365493" y="2249563"/>
                </a:lnTo>
                <a:close/>
              </a:path>
              <a:path w="2024379" h="2346960">
                <a:moveTo>
                  <a:pt x="438746" y="2270887"/>
                </a:moveTo>
                <a:lnTo>
                  <a:pt x="430695" y="2270544"/>
                </a:lnTo>
                <a:lnTo>
                  <a:pt x="422465" y="2269604"/>
                </a:lnTo>
                <a:lnTo>
                  <a:pt x="414350" y="2268118"/>
                </a:lnTo>
                <a:lnTo>
                  <a:pt x="406501" y="2266111"/>
                </a:lnTo>
                <a:lnTo>
                  <a:pt x="400634" y="2265248"/>
                </a:lnTo>
                <a:lnTo>
                  <a:pt x="393458" y="2283663"/>
                </a:lnTo>
                <a:lnTo>
                  <a:pt x="396392" y="2284095"/>
                </a:lnTo>
                <a:lnTo>
                  <a:pt x="397649" y="2285771"/>
                </a:lnTo>
                <a:lnTo>
                  <a:pt x="400583" y="2286203"/>
                </a:lnTo>
                <a:lnTo>
                  <a:pt x="410121" y="2288463"/>
                </a:lnTo>
                <a:lnTo>
                  <a:pt x="419468" y="2290127"/>
                </a:lnTo>
                <a:lnTo>
                  <a:pt x="428904" y="2291245"/>
                </a:lnTo>
                <a:lnTo>
                  <a:pt x="438683" y="2291842"/>
                </a:lnTo>
                <a:lnTo>
                  <a:pt x="438746" y="2270887"/>
                </a:lnTo>
                <a:close/>
              </a:path>
              <a:path w="2024379" h="2346960">
                <a:moveTo>
                  <a:pt x="525030" y="2274671"/>
                </a:moveTo>
                <a:lnTo>
                  <a:pt x="515874" y="2255342"/>
                </a:lnTo>
                <a:lnTo>
                  <a:pt x="478129" y="2267724"/>
                </a:lnTo>
                <a:lnTo>
                  <a:pt x="483933" y="2289556"/>
                </a:lnTo>
                <a:lnTo>
                  <a:pt x="493661" y="2286241"/>
                </a:lnTo>
                <a:lnTo>
                  <a:pt x="503859" y="2282583"/>
                </a:lnTo>
                <a:lnTo>
                  <a:pt x="525030" y="2274671"/>
                </a:lnTo>
                <a:close/>
              </a:path>
              <a:path w="2024379" h="2346960">
                <a:moveTo>
                  <a:pt x="598068" y="2225560"/>
                </a:moveTo>
                <a:lnTo>
                  <a:pt x="583869" y="2209977"/>
                </a:lnTo>
                <a:lnTo>
                  <a:pt x="575513" y="2216607"/>
                </a:lnTo>
                <a:lnTo>
                  <a:pt x="559892" y="2230031"/>
                </a:lnTo>
                <a:lnTo>
                  <a:pt x="551535" y="2236647"/>
                </a:lnTo>
                <a:lnTo>
                  <a:pt x="564057" y="2253488"/>
                </a:lnTo>
                <a:lnTo>
                  <a:pt x="572858" y="2246896"/>
                </a:lnTo>
                <a:lnTo>
                  <a:pt x="581533" y="2240153"/>
                </a:lnTo>
                <a:lnTo>
                  <a:pt x="589978" y="2233091"/>
                </a:lnTo>
                <a:lnTo>
                  <a:pt x="598068" y="2225560"/>
                </a:lnTo>
                <a:close/>
              </a:path>
              <a:path w="2024379" h="2346960">
                <a:moveTo>
                  <a:pt x="652716" y="2158758"/>
                </a:moveTo>
                <a:lnTo>
                  <a:pt x="636409" y="2147366"/>
                </a:lnTo>
                <a:lnTo>
                  <a:pt x="631710" y="2154694"/>
                </a:lnTo>
                <a:lnTo>
                  <a:pt x="626618" y="2161832"/>
                </a:lnTo>
                <a:lnTo>
                  <a:pt x="621385" y="2168093"/>
                </a:lnTo>
                <a:lnTo>
                  <a:pt x="616229" y="2172830"/>
                </a:lnTo>
                <a:lnTo>
                  <a:pt x="612444" y="2178266"/>
                </a:lnTo>
                <a:lnTo>
                  <a:pt x="628319" y="2192591"/>
                </a:lnTo>
                <a:lnTo>
                  <a:pt x="632104" y="2187168"/>
                </a:lnTo>
                <a:lnTo>
                  <a:pt x="636981" y="2180018"/>
                </a:lnTo>
                <a:lnTo>
                  <a:pt x="647839" y="2165908"/>
                </a:lnTo>
                <a:lnTo>
                  <a:pt x="652716" y="2158758"/>
                </a:lnTo>
                <a:close/>
              </a:path>
              <a:path w="2024379" h="2346960">
                <a:moveTo>
                  <a:pt x="698995" y="2087727"/>
                </a:moveTo>
                <a:lnTo>
                  <a:pt x="680999" y="2077567"/>
                </a:lnTo>
                <a:lnTo>
                  <a:pt x="676046" y="2086737"/>
                </a:lnTo>
                <a:lnTo>
                  <a:pt x="670687" y="2095703"/>
                </a:lnTo>
                <a:lnTo>
                  <a:pt x="665022" y="2104910"/>
                </a:lnTo>
                <a:lnTo>
                  <a:pt x="659117" y="2114778"/>
                </a:lnTo>
                <a:lnTo>
                  <a:pt x="677100" y="2124926"/>
                </a:lnTo>
                <a:lnTo>
                  <a:pt x="683006" y="2115058"/>
                </a:lnTo>
                <a:lnTo>
                  <a:pt x="688670" y="2105850"/>
                </a:lnTo>
                <a:lnTo>
                  <a:pt x="694029" y="2096884"/>
                </a:lnTo>
                <a:lnTo>
                  <a:pt x="698995" y="2087727"/>
                </a:lnTo>
                <a:close/>
              </a:path>
              <a:path w="2024379" h="2346960">
                <a:moveTo>
                  <a:pt x="741083" y="2014575"/>
                </a:moveTo>
                <a:lnTo>
                  <a:pt x="723099" y="2004415"/>
                </a:lnTo>
                <a:lnTo>
                  <a:pt x="718134" y="2013585"/>
                </a:lnTo>
                <a:lnTo>
                  <a:pt x="712787" y="2022551"/>
                </a:lnTo>
                <a:lnTo>
                  <a:pt x="707110" y="2031746"/>
                </a:lnTo>
                <a:lnTo>
                  <a:pt x="701205" y="2041626"/>
                </a:lnTo>
                <a:lnTo>
                  <a:pt x="719201" y="2051773"/>
                </a:lnTo>
                <a:lnTo>
                  <a:pt x="730300" y="2032076"/>
                </a:lnTo>
                <a:lnTo>
                  <a:pt x="735596" y="2023021"/>
                </a:lnTo>
                <a:lnTo>
                  <a:pt x="741083" y="2014575"/>
                </a:lnTo>
                <a:close/>
              </a:path>
              <a:path w="2024379" h="2346960">
                <a:moveTo>
                  <a:pt x="791121" y="1948586"/>
                </a:moveTo>
                <a:lnTo>
                  <a:pt x="775233" y="1934248"/>
                </a:lnTo>
                <a:lnTo>
                  <a:pt x="768921" y="1940941"/>
                </a:lnTo>
                <a:lnTo>
                  <a:pt x="763206" y="1947443"/>
                </a:lnTo>
                <a:lnTo>
                  <a:pt x="758037" y="1954034"/>
                </a:lnTo>
                <a:lnTo>
                  <a:pt x="753376" y="1960968"/>
                </a:lnTo>
                <a:lnTo>
                  <a:pt x="747915" y="1967649"/>
                </a:lnTo>
                <a:lnTo>
                  <a:pt x="765479" y="1980730"/>
                </a:lnTo>
                <a:lnTo>
                  <a:pt x="770940" y="1974049"/>
                </a:lnTo>
                <a:lnTo>
                  <a:pt x="775576" y="1967128"/>
                </a:lnTo>
                <a:lnTo>
                  <a:pt x="780554" y="1960689"/>
                </a:lnTo>
                <a:lnTo>
                  <a:pt x="785774" y="1954555"/>
                </a:lnTo>
                <a:lnTo>
                  <a:pt x="791121" y="1948586"/>
                </a:lnTo>
                <a:close/>
              </a:path>
              <a:path w="2024379" h="2346960">
                <a:moveTo>
                  <a:pt x="852843" y="1894814"/>
                </a:moveTo>
                <a:lnTo>
                  <a:pt x="842010" y="1876729"/>
                </a:lnTo>
                <a:lnTo>
                  <a:pt x="806742" y="1902968"/>
                </a:lnTo>
                <a:lnTo>
                  <a:pt x="820940" y="1918550"/>
                </a:lnTo>
                <a:lnTo>
                  <a:pt x="852843" y="1894814"/>
                </a:lnTo>
                <a:close/>
              </a:path>
              <a:path w="2024379" h="2346960">
                <a:moveTo>
                  <a:pt x="926249" y="1863737"/>
                </a:moveTo>
                <a:lnTo>
                  <a:pt x="921689" y="1843582"/>
                </a:lnTo>
                <a:lnTo>
                  <a:pt x="911250" y="1845919"/>
                </a:lnTo>
                <a:lnTo>
                  <a:pt x="900684" y="1849094"/>
                </a:lnTo>
                <a:lnTo>
                  <a:pt x="890028" y="1852803"/>
                </a:lnTo>
                <a:lnTo>
                  <a:pt x="879348" y="1856790"/>
                </a:lnTo>
                <a:lnTo>
                  <a:pt x="888504" y="1876120"/>
                </a:lnTo>
                <a:lnTo>
                  <a:pt x="897242" y="1872081"/>
                </a:lnTo>
                <a:lnTo>
                  <a:pt x="906437" y="1868665"/>
                </a:lnTo>
                <a:lnTo>
                  <a:pt x="916114" y="1865884"/>
                </a:lnTo>
                <a:lnTo>
                  <a:pt x="926249" y="1863737"/>
                </a:lnTo>
                <a:close/>
              </a:path>
              <a:path w="2024379" h="2346960">
                <a:moveTo>
                  <a:pt x="1012177" y="1849488"/>
                </a:moveTo>
                <a:lnTo>
                  <a:pt x="1002919" y="1847011"/>
                </a:lnTo>
                <a:lnTo>
                  <a:pt x="994321" y="1844789"/>
                </a:lnTo>
                <a:lnTo>
                  <a:pt x="985977" y="1842871"/>
                </a:lnTo>
                <a:lnTo>
                  <a:pt x="977417" y="1841347"/>
                </a:lnTo>
                <a:lnTo>
                  <a:pt x="972807" y="1842160"/>
                </a:lnTo>
                <a:lnTo>
                  <a:pt x="966952" y="1841296"/>
                </a:lnTo>
                <a:lnTo>
                  <a:pt x="968565" y="1861007"/>
                </a:lnTo>
                <a:lnTo>
                  <a:pt x="977366" y="1862315"/>
                </a:lnTo>
                <a:lnTo>
                  <a:pt x="984173" y="1863572"/>
                </a:lnTo>
                <a:lnTo>
                  <a:pt x="991336" y="1865312"/>
                </a:lnTo>
                <a:lnTo>
                  <a:pt x="998740" y="1867369"/>
                </a:lnTo>
                <a:lnTo>
                  <a:pt x="1006246" y="1869579"/>
                </a:lnTo>
                <a:lnTo>
                  <a:pt x="1012177" y="1849488"/>
                </a:lnTo>
                <a:close/>
              </a:path>
              <a:path w="2024379" h="2346960">
                <a:moveTo>
                  <a:pt x="1086192" y="1896389"/>
                </a:moveTo>
                <a:lnTo>
                  <a:pt x="1077125" y="1889455"/>
                </a:lnTo>
                <a:lnTo>
                  <a:pt x="1068171" y="1882673"/>
                </a:lnTo>
                <a:lnTo>
                  <a:pt x="1059446" y="1876209"/>
                </a:lnTo>
                <a:lnTo>
                  <a:pt x="1051077" y="1870227"/>
                </a:lnTo>
                <a:lnTo>
                  <a:pt x="1039723" y="1886521"/>
                </a:lnTo>
                <a:lnTo>
                  <a:pt x="1047864" y="1892261"/>
                </a:lnTo>
                <a:lnTo>
                  <a:pt x="1055979" y="1898281"/>
                </a:lnTo>
                <a:lnTo>
                  <a:pt x="1064006" y="1904847"/>
                </a:lnTo>
                <a:lnTo>
                  <a:pt x="1071905" y="1912251"/>
                </a:lnTo>
                <a:lnTo>
                  <a:pt x="1086192" y="1896389"/>
                </a:lnTo>
                <a:close/>
              </a:path>
              <a:path w="2024379" h="2346960">
                <a:moveTo>
                  <a:pt x="1140472" y="1965833"/>
                </a:moveTo>
                <a:lnTo>
                  <a:pt x="1136738" y="1958797"/>
                </a:lnTo>
                <a:lnTo>
                  <a:pt x="1132547" y="1952117"/>
                </a:lnTo>
                <a:lnTo>
                  <a:pt x="1128039" y="1945665"/>
                </a:lnTo>
                <a:lnTo>
                  <a:pt x="1115847" y="1929231"/>
                </a:lnTo>
                <a:lnTo>
                  <a:pt x="1100315" y="1943417"/>
                </a:lnTo>
                <a:lnTo>
                  <a:pt x="1106576" y="1951824"/>
                </a:lnTo>
                <a:lnTo>
                  <a:pt x="1110284" y="1957362"/>
                </a:lnTo>
                <a:lnTo>
                  <a:pt x="1114031" y="1963597"/>
                </a:lnTo>
                <a:lnTo>
                  <a:pt x="1118006" y="1970163"/>
                </a:lnTo>
                <a:lnTo>
                  <a:pt x="1122426" y="1976640"/>
                </a:lnTo>
                <a:lnTo>
                  <a:pt x="1140472" y="1965833"/>
                </a:lnTo>
                <a:close/>
              </a:path>
              <a:path w="2024379" h="2346960">
                <a:moveTo>
                  <a:pt x="1178801" y="2041906"/>
                </a:moveTo>
                <a:lnTo>
                  <a:pt x="1174915" y="2031479"/>
                </a:lnTo>
                <a:lnTo>
                  <a:pt x="1171105" y="2021484"/>
                </a:lnTo>
                <a:lnTo>
                  <a:pt x="1166990" y="2011718"/>
                </a:lnTo>
                <a:lnTo>
                  <a:pt x="1162151" y="2001989"/>
                </a:lnTo>
                <a:lnTo>
                  <a:pt x="1142860" y="2011121"/>
                </a:lnTo>
                <a:lnTo>
                  <a:pt x="1146987" y="2021370"/>
                </a:lnTo>
                <a:lnTo>
                  <a:pt x="1155382" y="2040775"/>
                </a:lnTo>
                <a:lnTo>
                  <a:pt x="1159510" y="2051024"/>
                </a:lnTo>
                <a:lnTo>
                  <a:pt x="1178801" y="2041906"/>
                </a:lnTo>
                <a:close/>
              </a:path>
              <a:path w="2024379" h="2346960">
                <a:moveTo>
                  <a:pt x="1209167" y="2121281"/>
                </a:moveTo>
                <a:lnTo>
                  <a:pt x="1206195" y="2114105"/>
                </a:lnTo>
                <a:lnTo>
                  <a:pt x="1201331" y="2099906"/>
                </a:lnTo>
                <a:lnTo>
                  <a:pt x="1198359" y="2092718"/>
                </a:lnTo>
                <a:lnTo>
                  <a:pt x="1195451" y="2081809"/>
                </a:lnTo>
                <a:lnTo>
                  <a:pt x="1174902" y="2089251"/>
                </a:lnTo>
                <a:lnTo>
                  <a:pt x="1177810" y="2100173"/>
                </a:lnTo>
                <a:lnTo>
                  <a:pt x="1180782" y="2107349"/>
                </a:lnTo>
                <a:lnTo>
                  <a:pt x="1185646" y="2121547"/>
                </a:lnTo>
                <a:lnTo>
                  <a:pt x="1188618" y="2128723"/>
                </a:lnTo>
                <a:lnTo>
                  <a:pt x="1209167" y="2121281"/>
                </a:lnTo>
                <a:close/>
              </a:path>
              <a:path w="2024379" h="2346960">
                <a:moveTo>
                  <a:pt x="1243330" y="2195233"/>
                </a:moveTo>
                <a:lnTo>
                  <a:pt x="1238961" y="2186686"/>
                </a:lnTo>
                <a:lnTo>
                  <a:pt x="1234630" y="2177846"/>
                </a:lnTo>
                <a:lnTo>
                  <a:pt x="1230376" y="2168474"/>
                </a:lnTo>
                <a:lnTo>
                  <a:pt x="1226248" y="2158263"/>
                </a:lnTo>
                <a:lnTo>
                  <a:pt x="1206957" y="2167394"/>
                </a:lnTo>
                <a:lnTo>
                  <a:pt x="1211275" y="2177859"/>
                </a:lnTo>
                <a:lnTo>
                  <a:pt x="1215961" y="2187816"/>
                </a:lnTo>
                <a:lnTo>
                  <a:pt x="1220711" y="2197227"/>
                </a:lnTo>
                <a:lnTo>
                  <a:pt x="1225283" y="2206053"/>
                </a:lnTo>
                <a:lnTo>
                  <a:pt x="1243330" y="2195233"/>
                </a:lnTo>
                <a:close/>
              </a:path>
              <a:path w="2024379" h="2346960">
                <a:moveTo>
                  <a:pt x="1290485" y="2262124"/>
                </a:moveTo>
                <a:lnTo>
                  <a:pt x="1284820" y="2256536"/>
                </a:lnTo>
                <a:lnTo>
                  <a:pt x="1279626" y="2250605"/>
                </a:lnTo>
                <a:lnTo>
                  <a:pt x="1274940" y="2244687"/>
                </a:lnTo>
                <a:lnTo>
                  <a:pt x="1265008" y="2231402"/>
                </a:lnTo>
                <a:lnTo>
                  <a:pt x="1248219" y="2243899"/>
                </a:lnTo>
                <a:lnTo>
                  <a:pt x="1258150" y="2257183"/>
                </a:lnTo>
                <a:lnTo>
                  <a:pt x="1263459" y="2263940"/>
                </a:lnTo>
                <a:lnTo>
                  <a:pt x="1269085" y="2270455"/>
                </a:lnTo>
                <a:lnTo>
                  <a:pt x="1274940" y="2276310"/>
                </a:lnTo>
                <a:lnTo>
                  <a:pt x="1290485" y="2262124"/>
                </a:lnTo>
                <a:close/>
              </a:path>
              <a:path w="2024379" h="2346960">
                <a:moveTo>
                  <a:pt x="1354861" y="2313597"/>
                </a:moveTo>
                <a:lnTo>
                  <a:pt x="1345730" y="2308618"/>
                </a:lnTo>
                <a:lnTo>
                  <a:pt x="1337081" y="2303284"/>
                </a:lnTo>
                <a:lnTo>
                  <a:pt x="1328750" y="2297722"/>
                </a:lnTo>
                <a:lnTo>
                  <a:pt x="1320571" y="2292045"/>
                </a:lnTo>
                <a:lnTo>
                  <a:pt x="1307528" y="2309584"/>
                </a:lnTo>
                <a:lnTo>
                  <a:pt x="1316888" y="2316315"/>
                </a:lnTo>
                <a:lnTo>
                  <a:pt x="1326603" y="2322525"/>
                </a:lnTo>
                <a:lnTo>
                  <a:pt x="1336408" y="2328189"/>
                </a:lnTo>
                <a:lnTo>
                  <a:pt x="1346009" y="2333256"/>
                </a:lnTo>
                <a:lnTo>
                  <a:pt x="1354861" y="2313597"/>
                </a:lnTo>
                <a:close/>
              </a:path>
              <a:path w="2024379" h="2346960">
                <a:moveTo>
                  <a:pt x="1433957" y="2346274"/>
                </a:moveTo>
                <a:lnTo>
                  <a:pt x="1432331" y="2326563"/>
                </a:lnTo>
                <a:lnTo>
                  <a:pt x="1424787" y="2326944"/>
                </a:lnTo>
                <a:lnTo>
                  <a:pt x="1420177" y="2327757"/>
                </a:lnTo>
                <a:lnTo>
                  <a:pt x="1414310" y="2326894"/>
                </a:lnTo>
                <a:lnTo>
                  <a:pt x="1399235" y="2327656"/>
                </a:lnTo>
                <a:lnTo>
                  <a:pt x="1392110" y="2325103"/>
                </a:lnTo>
                <a:lnTo>
                  <a:pt x="1387868" y="2343950"/>
                </a:lnTo>
                <a:lnTo>
                  <a:pt x="1396669" y="2345245"/>
                </a:lnTo>
                <a:lnTo>
                  <a:pt x="1404213" y="2344864"/>
                </a:lnTo>
                <a:lnTo>
                  <a:pt x="1413002" y="2346160"/>
                </a:lnTo>
                <a:lnTo>
                  <a:pt x="1420545" y="2345779"/>
                </a:lnTo>
                <a:lnTo>
                  <a:pt x="1426413" y="2346655"/>
                </a:lnTo>
                <a:lnTo>
                  <a:pt x="1433957" y="2346274"/>
                </a:lnTo>
                <a:close/>
              </a:path>
              <a:path w="2024379" h="2346960">
                <a:moveTo>
                  <a:pt x="1518221" y="2322792"/>
                </a:moveTo>
                <a:lnTo>
                  <a:pt x="1507375" y="2304707"/>
                </a:lnTo>
                <a:lnTo>
                  <a:pt x="1497888" y="2309774"/>
                </a:lnTo>
                <a:lnTo>
                  <a:pt x="1488757" y="2314321"/>
                </a:lnTo>
                <a:lnTo>
                  <a:pt x="1479715" y="2318308"/>
                </a:lnTo>
                <a:lnTo>
                  <a:pt x="1470469" y="2321712"/>
                </a:lnTo>
                <a:lnTo>
                  <a:pt x="1477949" y="2342299"/>
                </a:lnTo>
                <a:lnTo>
                  <a:pt x="1488427" y="2337968"/>
                </a:lnTo>
                <a:lnTo>
                  <a:pt x="1498561" y="2333180"/>
                </a:lnTo>
                <a:lnTo>
                  <a:pt x="1508442" y="2328062"/>
                </a:lnTo>
                <a:lnTo>
                  <a:pt x="1518221" y="2322792"/>
                </a:lnTo>
                <a:close/>
              </a:path>
              <a:path w="2024379" h="2346960">
                <a:moveTo>
                  <a:pt x="1582064" y="2264841"/>
                </a:moveTo>
                <a:lnTo>
                  <a:pt x="1566176" y="2250503"/>
                </a:lnTo>
                <a:lnTo>
                  <a:pt x="1559267" y="2259076"/>
                </a:lnTo>
                <a:lnTo>
                  <a:pt x="1552206" y="2266785"/>
                </a:lnTo>
                <a:lnTo>
                  <a:pt x="1544675" y="2273858"/>
                </a:lnTo>
                <a:lnTo>
                  <a:pt x="1536357" y="2280539"/>
                </a:lnTo>
                <a:lnTo>
                  <a:pt x="1550555" y="2296122"/>
                </a:lnTo>
                <a:lnTo>
                  <a:pt x="1559140" y="2289251"/>
                </a:lnTo>
                <a:lnTo>
                  <a:pt x="1567243" y="2281745"/>
                </a:lnTo>
                <a:lnTo>
                  <a:pt x="1574888" y="2273604"/>
                </a:lnTo>
                <a:lnTo>
                  <a:pt x="1582064" y="2264841"/>
                </a:lnTo>
                <a:close/>
              </a:path>
              <a:path w="2024379" h="2346960">
                <a:moveTo>
                  <a:pt x="1617002" y="1651215"/>
                </a:moveTo>
                <a:lnTo>
                  <a:pt x="1615059" y="1639112"/>
                </a:lnTo>
                <a:lnTo>
                  <a:pt x="1613801" y="1627492"/>
                </a:lnTo>
                <a:lnTo>
                  <a:pt x="1611807" y="1602740"/>
                </a:lnTo>
                <a:lnTo>
                  <a:pt x="1587690" y="1603832"/>
                </a:lnTo>
                <a:lnTo>
                  <a:pt x="1587881" y="1616227"/>
                </a:lnTo>
                <a:lnTo>
                  <a:pt x="1588363" y="1628660"/>
                </a:lnTo>
                <a:lnTo>
                  <a:pt x="1589392" y="1641132"/>
                </a:lnTo>
                <a:lnTo>
                  <a:pt x="1591271" y="1653679"/>
                </a:lnTo>
                <a:lnTo>
                  <a:pt x="1617002" y="1651215"/>
                </a:lnTo>
                <a:close/>
              </a:path>
              <a:path w="2024379" h="2346960">
                <a:moveTo>
                  <a:pt x="1623441" y="1512049"/>
                </a:moveTo>
                <a:lnTo>
                  <a:pt x="1599793" y="1507159"/>
                </a:lnTo>
                <a:lnTo>
                  <a:pt x="1591449" y="1556067"/>
                </a:lnTo>
                <a:lnTo>
                  <a:pt x="1615325" y="1557959"/>
                </a:lnTo>
                <a:lnTo>
                  <a:pt x="1616697" y="1546783"/>
                </a:lnTo>
                <a:lnTo>
                  <a:pt x="1618780" y="1535518"/>
                </a:lnTo>
                <a:lnTo>
                  <a:pt x="1621167" y="1524000"/>
                </a:lnTo>
                <a:lnTo>
                  <a:pt x="1623441" y="1512049"/>
                </a:lnTo>
                <a:close/>
              </a:path>
              <a:path w="2024379" h="2346960">
                <a:moveTo>
                  <a:pt x="1631264" y="2194229"/>
                </a:moveTo>
                <a:lnTo>
                  <a:pt x="1613281" y="2184082"/>
                </a:lnTo>
                <a:lnTo>
                  <a:pt x="1608315" y="2193175"/>
                </a:lnTo>
                <a:lnTo>
                  <a:pt x="1602867" y="2201634"/>
                </a:lnTo>
                <a:lnTo>
                  <a:pt x="1596948" y="2209469"/>
                </a:lnTo>
                <a:lnTo>
                  <a:pt x="1590573" y="2216670"/>
                </a:lnTo>
                <a:lnTo>
                  <a:pt x="1608124" y="2229751"/>
                </a:lnTo>
                <a:lnTo>
                  <a:pt x="1620164" y="2212619"/>
                </a:lnTo>
                <a:lnTo>
                  <a:pt x="1626057" y="2203551"/>
                </a:lnTo>
                <a:lnTo>
                  <a:pt x="1631264" y="2194229"/>
                </a:lnTo>
                <a:close/>
              </a:path>
              <a:path w="2024379" h="2346960">
                <a:moveTo>
                  <a:pt x="1640039" y="1740166"/>
                </a:moveTo>
                <a:lnTo>
                  <a:pt x="1635531" y="1729435"/>
                </a:lnTo>
                <a:lnTo>
                  <a:pt x="1631607" y="1718462"/>
                </a:lnTo>
                <a:lnTo>
                  <a:pt x="1628241" y="1707540"/>
                </a:lnTo>
                <a:lnTo>
                  <a:pt x="1625422" y="1696948"/>
                </a:lnTo>
                <a:lnTo>
                  <a:pt x="1602447" y="1702625"/>
                </a:lnTo>
                <a:lnTo>
                  <a:pt x="1605343" y="1715198"/>
                </a:lnTo>
                <a:lnTo>
                  <a:pt x="1609115" y="1727568"/>
                </a:lnTo>
                <a:lnTo>
                  <a:pt x="1613484" y="1739417"/>
                </a:lnTo>
                <a:lnTo>
                  <a:pt x="1618208" y="1750441"/>
                </a:lnTo>
                <a:lnTo>
                  <a:pt x="1640039" y="1740166"/>
                </a:lnTo>
                <a:close/>
              </a:path>
              <a:path w="2024379" h="2346960">
                <a:moveTo>
                  <a:pt x="1658493" y="1429219"/>
                </a:moveTo>
                <a:lnTo>
                  <a:pt x="1638528" y="1415618"/>
                </a:lnTo>
                <a:lnTo>
                  <a:pt x="1625892" y="1437894"/>
                </a:lnTo>
                <a:lnTo>
                  <a:pt x="1620291" y="1448803"/>
                </a:lnTo>
                <a:lnTo>
                  <a:pt x="1615490" y="1460347"/>
                </a:lnTo>
                <a:lnTo>
                  <a:pt x="1637296" y="1469593"/>
                </a:lnTo>
                <a:lnTo>
                  <a:pt x="1642643" y="1458798"/>
                </a:lnTo>
                <a:lnTo>
                  <a:pt x="1647977" y="1448282"/>
                </a:lnTo>
                <a:lnTo>
                  <a:pt x="1653273" y="1438338"/>
                </a:lnTo>
                <a:lnTo>
                  <a:pt x="1658493" y="1429219"/>
                </a:lnTo>
                <a:close/>
              </a:path>
              <a:path w="2024379" h="2346960">
                <a:moveTo>
                  <a:pt x="1670862" y="2117712"/>
                </a:moveTo>
                <a:lnTo>
                  <a:pt x="1651190" y="2108809"/>
                </a:lnTo>
                <a:lnTo>
                  <a:pt x="1646643" y="2118487"/>
                </a:lnTo>
                <a:lnTo>
                  <a:pt x="1638033" y="2138464"/>
                </a:lnTo>
                <a:lnTo>
                  <a:pt x="1633486" y="2148128"/>
                </a:lnTo>
                <a:lnTo>
                  <a:pt x="1653159" y="2157031"/>
                </a:lnTo>
                <a:lnTo>
                  <a:pt x="1657692" y="2147366"/>
                </a:lnTo>
                <a:lnTo>
                  <a:pt x="1666316" y="2127389"/>
                </a:lnTo>
                <a:lnTo>
                  <a:pt x="1670862" y="2117712"/>
                </a:lnTo>
                <a:close/>
              </a:path>
              <a:path w="2024379" h="2346960">
                <a:moveTo>
                  <a:pt x="1687906" y="1819059"/>
                </a:moveTo>
                <a:lnTo>
                  <a:pt x="1680959" y="1810372"/>
                </a:lnTo>
                <a:lnTo>
                  <a:pt x="1674469" y="1801291"/>
                </a:lnTo>
                <a:lnTo>
                  <a:pt x="1668284" y="1791944"/>
                </a:lnTo>
                <a:lnTo>
                  <a:pt x="1662239" y="1782483"/>
                </a:lnTo>
                <a:lnTo>
                  <a:pt x="1641779" y="1794370"/>
                </a:lnTo>
                <a:lnTo>
                  <a:pt x="1648053" y="1804111"/>
                </a:lnTo>
                <a:lnTo>
                  <a:pt x="1654873" y="1814182"/>
                </a:lnTo>
                <a:lnTo>
                  <a:pt x="1662239" y="1824304"/>
                </a:lnTo>
                <a:lnTo>
                  <a:pt x="1670189" y="1834172"/>
                </a:lnTo>
                <a:lnTo>
                  <a:pt x="1687906" y="1819059"/>
                </a:lnTo>
                <a:close/>
              </a:path>
              <a:path w="2024379" h="2346960">
                <a:moveTo>
                  <a:pt x="1688617" y="1903158"/>
                </a:moveTo>
                <a:lnTo>
                  <a:pt x="1688223" y="1895614"/>
                </a:lnTo>
                <a:lnTo>
                  <a:pt x="1684464" y="1890560"/>
                </a:lnTo>
                <a:lnTo>
                  <a:pt x="1681137" y="1882584"/>
                </a:lnTo>
                <a:lnTo>
                  <a:pt x="1661833" y="1891703"/>
                </a:lnTo>
                <a:lnTo>
                  <a:pt x="1668068" y="1910600"/>
                </a:lnTo>
                <a:lnTo>
                  <a:pt x="1688617" y="1903158"/>
                </a:lnTo>
                <a:close/>
              </a:path>
              <a:path w="2024379" h="2346960">
                <a:moveTo>
                  <a:pt x="1694967" y="2034413"/>
                </a:moveTo>
                <a:lnTo>
                  <a:pt x="1674444" y="2031377"/>
                </a:lnTo>
                <a:lnTo>
                  <a:pt x="1672844" y="2040407"/>
                </a:lnTo>
                <a:lnTo>
                  <a:pt x="1670621" y="2049907"/>
                </a:lnTo>
                <a:lnTo>
                  <a:pt x="1667764" y="2059876"/>
                </a:lnTo>
                <a:lnTo>
                  <a:pt x="1664284" y="2070303"/>
                </a:lnTo>
                <a:lnTo>
                  <a:pt x="1684375" y="2076272"/>
                </a:lnTo>
                <a:lnTo>
                  <a:pt x="1687690" y="2065553"/>
                </a:lnTo>
                <a:lnTo>
                  <a:pt x="1690306" y="2054872"/>
                </a:lnTo>
                <a:lnTo>
                  <a:pt x="1692592" y="2044420"/>
                </a:lnTo>
                <a:lnTo>
                  <a:pt x="1694967" y="2034413"/>
                </a:lnTo>
                <a:close/>
              </a:path>
              <a:path w="2024379" h="2346960">
                <a:moveTo>
                  <a:pt x="1702523" y="1968309"/>
                </a:moveTo>
                <a:lnTo>
                  <a:pt x="1701749" y="1957412"/>
                </a:lnTo>
                <a:lnTo>
                  <a:pt x="1700237" y="1946821"/>
                </a:lnTo>
                <a:lnTo>
                  <a:pt x="1678863" y="1949640"/>
                </a:lnTo>
                <a:lnTo>
                  <a:pt x="1679676" y="1959241"/>
                </a:lnTo>
                <a:lnTo>
                  <a:pt x="1680273" y="1969516"/>
                </a:lnTo>
                <a:lnTo>
                  <a:pt x="1680540" y="1980018"/>
                </a:lnTo>
                <a:lnTo>
                  <a:pt x="1680425" y="1990318"/>
                </a:lnTo>
                <a:lnTo>
                  <a:pt x="1701368" y="1990420"/>
                </a:lnTo>
                <a:lnTo>
                  <a:pt x="1702435" y="1979371"/>
                </a:lnTo>
                <a:lnTo>
                  <a:pt x="1702523" y="1968309"/>
                </a:lnTo>
                <a:close/>
              </a:path>
              <a:path w="2024379" h="2346960">
                <a:moveTo>
                  <a:pt x="1719707" y="1357490"/>
                </a:moveTo>
                <a:lnTo>
                  <a:pt x="1702968" y="1341145"/>
                </a:lnTo>
                <a:lnTo>
                  <a:pt x="1693570" y="1349641"/>
                </a:lnTo>
                <a:lnTo>
                  <a:pt x="1684705" y="1358468"/>
                </a:lnTo>
                <a:lnTo>
                  <a:pt x="1676400" y="1367332"/>
                </a:lnTo>
                <a:lnTo>
                  <a:pt x="1668691" y="1375968"/>
                </a:lnTo>
                <a:lnTo>
                  <a:pt x="1687029" y="1390942"/>
                </a:lnTo>
                <a:lnTo>
                  <a:pt x="1694497" y="1382522"/>
                </a:lnTo>
                <a:lnTo>
                  <a:pt x="1702244" y="1374127"/>
                </a:lnTo>
                <a:lnTo>
                  <a:pt x="1710550" y="1365770"/>
                </a:lnTo>
                <a:lnTo>
                  <a:pt x="1719707" y="1357490"/>
                </a:lnTo>
                <a:close/>
              </a:path>
              <a:path w="2024379" h="2346960">
                <a:moveTo>
                  <a:pt x="1738109" y="1868119"/>
                </a:moveTo>
                <a:lnTo>
                  <a:pt x="1730997" y="1863039"/>
                </a:lnTo>
                <a:lnTo>
                  <a:pt x="1725269" y="1859584"/>
                </a:lnTo>
                <a:lnTo>
                  <a:pt x="1719757" y="1853133"/>
                </a:lnTo>
                <a:lnTo>
                  <a:pt x="1703425" y="1869859"/>
                </a:lnTo>
                <a:lnTo>
                  <a:pt x="1707832" y="1874456"/>
                </a:lnTo>
                <a:lnTo>
                  <a:pt x="1712683" y="1878672"/>
                </a:lnTo>
                <a:lnTo>
                  <a:pt x="1717840" y="1882622"/>
                </a:lnTo>
                <a:lnTo>
                  <a:pt x="1723148" y="1886445"/>
                </a:lnTo>
                <a:lnTo>
                  <a:pt x="1738109" y="1868119"/>
                </a:lnTo>
                <a:close/>
              </a:path>
              <a:path w="2024379" h="2346960">
                <a:moveTo>
                  <a:pt x="1768640" y="544322"/>
                </a:moveTo>
                <a:lnTo>
                  <a:pt x="1767268" y="542709"/>
                </a:lnTo>
                <a:lnTo>
                  <a:pt x="1767509" y="539724"/>
                </a:lnTo>
                <a:lnTo>
                  <a:pt x="1765998" y="530567"/>
                </a:lnTo>
                <a:lnTo>
                  <a:pt x="1764639" y="521284"/>
                </a:lnTo>
                <a:lnTo>
                  <a:pt x="1763585" y="511746"/>
                </a:lnTo>
                <a:lnTo>
                  <a:pt x="1762975" y="501815"/>
                </a:lnTo>
                <a:lnTo>
                  <a:pt x="1738858" y="502907"/>
                </a:lnTo>
                <a:lnTo>
                  <a:pt x="1743151" y="543801"/>
                </a:lnTo>
                <a:lnTo>
                  <a:pt x="1745665" y="550011"/>
                </a:lnTo>
                <a:lnTo>
                  <a:pt x="1745437" y="552996"/>
                </a:lnTo>
                <a:lnTo>
                  <a:pt x="1768411" y="547306"/>
                </a:lnTo>
                <a:lnTo>
                  <a:pt x="1768640" y="544322"/>
                </a:lnTo>
                <a:close/>
              </a:path>
              <a:path w="2024379" h="2346960">
                <a:moveTo>
                  <a:pt x="1774621" y="411124"/>
                </a:moveTo>
                <a:lnTo>
                  <a:pt x="1742008" y="439699"/>
                </a:lnTo>
                <a:lnTo>
                  <a:pt x="1739861" y="451916"/>
                </a:lnTo>
                <a:lnTo>
                  <a:pt x="1765122" y="455422"/>
                </a:lnTo>
                <a:lnTo>
                  <a:pt x="1769262" y="433793"/>
                </a:lnTo>
                <a:lnTo>
                  <a:pt x="1771738" y="422376"/>
                </a:lnTo>
                <a:lnTo>
                  <a:pt x="1774621" y="411124"/>
                </a:lnTo>
                <a:close/>
              </a:path>
              <a:path w="2024379" h="2346960">
                <a:moveTo>
                  <a:pt x="1791919" y="1298651"/>
                </a:moveTo>
                <a:lnTo>
                  <a:pt x="1778393" y="1279550"/>
                </a:lnTo>
                <a:lnTo>
                  <a:pt x="1768779" y="1287322"/>
                </a:lnTo>
                <a:lnTo>
                  <a:pt x="1749615" y="1301762"/>
                </a:lnTo>
                <a:lnTo>
                  <a:pt x="1739988" y="1309535"/>
                </a:lnTo>
                <a:lnTo>
                  <a:pt x="1755114" y="1327264"/>
                </a:lnTo>
                <a:lnTo>
                  <a:pt x="1764042" y="1320088"/>
                </a:lnTo>
                <a:lnTo>
                  <a:pt x="1782991" y="1305826"/>
                </a:lnTo>
                <a:lnTo>
                  <a:pt x="1791919" y="1298651"/>
                </a:lnTo>
                <a:close/>
              </a:path>
              <a:path w="2024379" h="2346960">
                <a:moveTo>
                  <a:pt x="1805470" y="629856"/>
                </a:moveTo>
                <a:lnTo>
                  <a:pt x="1799488" y="620306"/>
                </a:lnTo>
                <a:lnTo>
                  <a:pt x="1793671" y="610336"/>
                </a:lnTo>
                <a:lnTo>
                  <a:pt x="1788210" y="599554"/>
                </a:lnTo>
                <a:lnTo>
                  <a:pt x="1783270" y="587540"/>
                </a:lnTo>
                <a:lnTo>
                  <a:pt x="1761426" y="597814"/>
                </a:lnTo>
                <a:lnTo>
                  <a:pt x="1766493" y="608596"/>
                </a:lnTo>
                <a:lnTo>
                  <a:pt x="1772107" y="619696"/>
                </a:lnTo>
                <a:lnTo>
                  <a:pt x="1778266" y="630834"/>
                </a:lnTo>
                <a:lnTo>
                  <a:pt x="1785010" y="641743"/>
                </a:lnTo>
                <a:lnTo>
                  <a:pt x="1805470" y="629856"/>
                </a:lnTo>
                <a:close/>
              </a:path>
              <a:path w="2024379" h="2346960">
                <a:moveTo>
                  <a:pt x="1811515" y="323938"/>
                </a:moveTo>
                <a:lnTo>
                  <a:pt x="1788337" y="313080"/>
                </a:lnTo>
                <a:lnTo>
                  <a:pt x="1782279" y="324954"/>
                </a:lnTo>
                <a:lnTo>
                  <a:pt x="1777098" y="336600"/>
                </a:lnTo>
                <a:lnTo>
                  <a:pt x="1768271" y="358051"/>
                </a:lnTo>
                <a:lnTo>
                  <a:pt x="1790077" y="367296"/>
                </a:lnTo>
                <a:lnTo>
                  <a:pt x="1793760" y="356323"/>
                </a:lnTo>
                <a:lnTo>
                  <a:pt x="1798561" y="345440"/>
                </a:lnTo>
                <a:lnTo>
                  <a:pt x="1804466" y="334645"/>
                </a:lnTo>
                <a:lnTo>
                  <a:pt x="1811515" y="323938"/>
                </a:lnTo>
                <a:close/>
              </a:path>
              <a:path w="2024379" h="2346960">
                <a:moveTo>
                  <a:pt x="1854136" y="240220"/>
                </a:moveTo>
                <a:lnTo>
                  <a:pt x="1832571" y="227990"/>
                </a:lnTo>
                <a:lnTo>
                  <a:pt x="1809762" y="269735"/>
                </a:lnTo>
                <a:lnTo>
                  <a:pt x="1831327" y="281965"/>
                </a:lnTo>
                <a:lnTo>
                  <a:pt x="1854136" y="240220"/>
                </a:lnTo>
                <a:close/>
              </a:path>
              <a:path w="2024379" h="2346960">
                <a:moveTo>
                  <a:pt x="1861146" y="704875"/>
                </a:moveTo>
                <a:lnTo>
                  <a:pt x="1830895" y="669429"/>
                </a:lnTo>
                <a:lnTo>
                  <a:pt x="1813179" y="684542"/>
                </a:lnTo>
                <a:lnTo>
                  <a:pt x="1844814" y="721601"/>
                </a:lnTo>
                <a:lnTo>
                  <a:pt x="1861146" y="704875"/>
                </a:lnTo>
                <a:close/>
              </a:path>
              <a:path w="2024379" h="2346960">
                <a:moveTo>
                  <a:pt x="1868487" y="1241653"/>
                </a:moveTo>
                <a:lnTo>
                  <a:pt x="1853361" y="1223937"/>
                </a:lnTo>
                <a:lnTo>
                  <a:pt x="1844636" y="1231328"/>
                </a:lnTo>
                <a:lnTo>
                  <a:pt x="1835480" y="1238846"/>
                </a:lnTo>
                <a:lnTo>
                  <a:pt x="1826069" y="1246047"/>
                </a:lnTo>
                <a:lnTo>
                  <a:pt x="1816569" y="1252550"/>
                </a:lnTo>
                <a:lnTo>
                  <a:pt x="1830082" y="1271651"/>
                </a:lnTo>
                <a:lnTo>
                  <a:pt x="1839709" y="1263865"/>
                </a:lnTo>
                <a:lnTo>
                  <a:pt x="1858860" y="1249438"/>
                </a:lnTo>
                <a:lnTo>
                  <a:pt x="1868487" y="1241653"/>
                </a:lnTo>
                <a:close/>
              </a:path>
              <a:path w="2024379" h="2346960">
                <a:moveTo>
                  <a:pt x="1901367" y="155359"/>
                </a:moveTo>
                <a:lnTo>
                  <a:pt x="1878190" y="144500"/>
                </a:lnTo>
                <a:lnTo>
                  <a:pt x="1872615" y="155092"/>
                </a:lnTo>
                <a:lnTo>
                  <a:pt x="1860956" y="175653"/>
                </a:lnTo>
                <a:lnTo>
                  <a:pt x="1855381" y="186245"/>
                </a:lnTo>
                <a:lnTo>
                  <a:pt x="1876945" y="198475"/>
                </a:lnTo>
                <a:lnTo>
                  <a:pt x="1882546" y="187871"/>
                </a:lnTo>
                <a:lnTo>
                  <a:pt x="1888553" y="177431"/>
                </a:lnTo>
                <a:lnTo>
                  <a:pt x="1894865" y="166738"/>
                </a:lnTo>
                <a:lnTo>
                  <a:pt x="1901367" y="155359"/>
                </a:lnTo>
                <a:close/>
              </a:path>
              <a:path w="2024379" h="2346960">
                <a:moveTo>
                  <a:pt x="1924634" y="776008"/>
                </a:moveTo>
                <a:lnTo>
                  <a:pt x="1894382" y="740562"/>
                </a:lnTo>
                <a:lnTo>
                  <a:pt x="1876679" y="755675"/>
                </a:lnTo>
                <a:lnTo>
                  <a:pt x="1908302" y="792734"/>
                </a:lnTo>
                <a:lnTo>
                  <a:pt x="1924634" y="776008"/>
                </a:lnTo>
                <a:close/>
              </a:path>
              <a:path w="2024379" h="2346960">
                <a:moveTo>
                  <a:pt x="1935505" y="64947"/>
                </a:moveTo>
                <a:lnTo>
                  <a:pt x="1913470" y="58699"/>
                </a:lnTo>
                <a:lnTo>
                  <a:pt x="1910118" y="69481"/>
                </a:lnTo>
                <a:lnTo>
                  <a:pt x="1906346" y="80098"/>
                </a:lnTo>
                <a:lnTo>
                  <a:pt x="1898015" y="102527"/>
                </a:lnTo>
                <a:lnTo>
                  <a:pt x="1919808" y="111772"/>
                </a:lnTo>
                <a:lnTo>
                  <a:pt x="1924786" y="99161"/>
                </a:lnTo>
                <a:lnTo>
                  <a:pt x="1928863" y="87325"/>
                </a:lnTo>
                <a:lnTo>
                  <a:pt x="1932343" y="76009"/>
                </a:lnTo>
                <a:lnTo>
                  <a:pt x="1935505" y="64947"/>
                </a:lnTo>
                <a:close/>
              </a:path>
              <a:path w="2024379" h="2346960">
                <a:moveTo>
                  <a:pt x="1939785" y="1175232"/>
                </a:moveTo>
                <a:lnTo>
                  <a:pt x="1923059" y="1158887"/>
                </a:lnTo>
                <a:lnTo>
                  <a:pt x="1915591" y="1167295"/>
                </a:lnTo>
                <a:lnTo>
                  <a:pt x="1907844" y="1175702"/>
                </a:lnTo>
                <a:lnTo>
                  <a:pt x="1899539" y="1184046"/>
                </a:lnTo>
                <a:lnTo>
                  <a:pt x="1890382" y="1192326"/>
                </a:lnTo>
                <a:lnTo>
                  <a:pt x="1905508" y="1210056"/>
                </a:lnTo>
                <a:lnTo>
                  <a:pt x="1914906" y="1201559"/>
                </a:lnTo>
                <a:lnTo>
                  <a:pt x="1923770" y="1192733"/>
                </a:lnTo>
                <a:lnTo>
                  <a:pt x="1932076" y="1183868"/>
                </a:lnTo>
                <a:lnTo>
                  <a:pt x="1939785" y="1175232"/>
                </a:lnTo>
                <a:close/>
              </a:path>
              <a:path w="2024379" h="2346960">
                <a:moveTo>
                  <a:pt x="1948129" y="0"/>
                </a:moveTo>
                <a:lnTo>
                  <a:pt x="1923021" y="0"/>
                </a:lnTo>
                <a:lnTo>
                  <a:pt x="1923669" y="5435"/>
                </a:lnTo>
                <a:lnTo>
                  <a:pt x="1921586" y="12776"/>
                </a:lnTo>
                <a:lnTo>
                  <a:pt x="1945474" y="14681"/>
                </a:lnTo>
                <a:lnTo>
                  <a:pt x="1947545" y="7327"/>
                </a:lnTo>
                <a:lnTo>
                  <a:pt x="1948129" y="0"/>
                </a:lnTo>
                <a:close/>
              </a:path>
              <a:path w="2024379" h="2346960">
                <a:moveTo>
                  <a:pt x="1984438" y="855865"/>
                </a:moveTo>
                <a:lnTo>
                  <a:pt x="1978190" y="846099"/>
                </a:lnTo>
                <a:lnTo>
                  <a:pt x="1971548" y="835875"/>
                </a:lnTo>
                <a:lnTo>
                  <a:pt x="1957641" y="814679"/>
                </a:lnTo>
                <a:lnTo>
                  <a:pt x="1938553" y="828179"/>
                </a:lnTo>
                <a:lnTo>
                  <a:pt x="1945360" y="838606"/>
                </a:lnTo>
                <a:lnTo>
                  <a:pt x="1951774" y="848575"/>
                </a:lnTo>
                <a:lnTo>
                  <a:pt x="1957946" y="858240"/>
                </a:lnTo>
                <a:lnTo>
                  <a:pt x="1963978" y="867752"/>
                </a:lnTo>
                <a:lnTo>
                  <a:pt x="1984438" y="855865"/>
                </a:lnTo>
                <a:close/>
              </a:path>
              <a:path w="2024379" h="2346960">
                <a:moveTo>
                  <a:pt x="1998726" y="1094308"/>
                </a:moveTo>
                <a:lnTo>
                  <a:pt x="1977148" y="1082078"/>
                </a:lnTo>
                <a:lnTo>
                  <a:pt x="1971560" y="1092644"/>
                </a:lnTo>
                <a:lnTo>
                  <a:pt x="1965579" y="1102753"/>
                </a:lnTo>
                <a:lnTo>
                  <a:pt x="1959343" y="1112558"/>
                </a:lnTo>
                <a:lnTo>
                  <a:pt x="1952967" y="1122210"/>
                </a:lnTo>
                <a:lnTo>
                  <a:pt x="1971319" y="1137183"/>
                </a:lnTo>
                <a:lnTo>
                  <a:pt x="1979447" y="1127201"/>
                </a:lnTo>
                <a:lnTo>
                  <a:pt x="1986648" y="1116444"/>
                </a:lnTo>
                <a:lnTo>
                  <a:pt x="1993036" y="1105331"/>
                </a:lnTo>
                <a:lnTo>
                  <a:pt x="1998726" y="1094308"/>
                </a:lnTo>
                <a:close/>
              </a:path>
              <a:path w="2024379" h="2346960">
                <a:moveTo>
                  <a:pt x="2020785" y="947369"/>
                </a:moveTo>
                <a:lnTo>
                  <a:pt x="2018677" y="935685"/>
                </a:lnTo>
                <a:lnTo>
                  <a:pt x="2015350" y="923467"/>
                </a:lnTo>
                <a:lnTo>
                  <a:pt x="2011197" y="910907"/>
                </a:lnTo>
                <a:lnTo>
                  <a:pt x="2006638" y="898182"/>
                </a:lnTo>
                <a:lnTo>
                  <a:pt x="1983422" y="906856"/>
                </a:lnTo>
                <a:lnTo>
                  <a:pt x="1987003" y="918375"/>
                </a:lnTo>
                <a:lnTo>
                  <a:pt x="1990445" y="929754"/>
                </a:lnTo>
                <a:lnTo>
                  <a:pt x="1993633" y="940828"/>
                </a:lnTo>
                <a:lnTo>
                  <a:pt x="1996440" y="951445"/>
                </a:lnTo>
                <a:lnTo>
                  <a:pt x="2020785" y="947369"/>
                </a:lnTo>
                <a:close/>
              </a:path>
              <a:path w="2024379" h="2346960">
                <a:moveTo>
                  <a:pt x="2024380" y="997216"/>
                </a:moveTo>
                <a:lnTo>
                  <a:pt x="2000504" y="995324"/>
                </a:lnTo>
                <a:lnTo>
                  <a:pt x="1999576" y="1006513"/>
                </a:lnTo>
                <a:lnTo>
                  <a:pt x="1998370" y="1017676"/>
                </a:lnTo>
                <a:lnTo>
                  <a:pt x="1996592" y="1028801"/>
                </a:lnTo>
                <a:lnTo>
                  <a:pt x="1993988" y="1039863"/>
                </a:lnTo>
                <a:lnTo>
                  <a:pt x="2017407" y="1047737"/>
                </a:lnTo>
                <a:lnTo>
                  <a:pt x="2020951" y="1035392"/>
                </a:lnTo>
                <a:lnTo>
                  <a:pt x="2023135" y="1022654"/>
                </a:lnTo>
                <a:lnTo>
                  <a:pt x="2024189" y="1009827"/>
                </a:lnTo>
                <a:lnTo>
                  <a:pt x="2024380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1658813" y="883012"/>
            <a:ext cx="1377950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47955">
              <a:lnSpc>
                <a:spcPct val="103899"/>
              </a:lnSpc>
              <a:spcBef>
                <a:spcPts val="50"/>
              </a:spcBef>
            </a:pPr>
            <a:r>
              <a:rPr dirty="0" sz="1850" spc="110">
                <a:latin typeface="Trebuchet MS"/>
                <a:cs typeface="Trebuchet MS"/>
              </a:rPr>
              <a:t>23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200">
                <a:latin typeface="Trebuchet MS"/>
                <a:cs typeface="Trebuchet MS"/>
              </a:rPr>
              <a:t>P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140">
                <a:latin typeface="Trebuchet MS"/>
                <a:cs typeface="Trebuchet MS"/>
              </a:rPr>
              <a:t>Z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225">
                <a:latin typeface="Trebuchet MS"/>
                <a:cs typeface="Trebuchet MS"/>
              </a:rPr>
              <a:t>R</a:t>
            </a:r>
            <a:r>
              <a:rPr dirty="0" sz="1850" spc="-25">
                <a:latin typeface="Trebuchet MS"/>
                <a:cs typeface="Trebuchet MS"/>
              </a:rPr>
              <a:t>T</a:t>
            </a:r>
            <a:r>
              <a:rPr dirty="0" sz="1850" spc="85">
                <a:latin typeface="Trebuchet MS"/>
                <a:cs typeface="Trebuchet MS"/>
              </a:rPr>
              <a:t>E</a:t>
            </a:r>
            <a:r>
              <a:rPr dirty="0" sz="1850" spc="305">
                <a:latin typeface="Trebuchet MS"/>
                <a:cs typeface="Trebuchet MS"/>
              </a:rPr>
              <a:t>S</a:t>
            </a:r>
            <a:r>
              <a:rPr dirty="0" sz="1850" spc="340">
                <a:latin typeface="Trebuchet MS"/>
                <a:cs typeface="Trebuchet MS"/>
              </a:rPr>
              <a:t>İ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34" name="object 34"/>
          <p:cNvSpPr txBox="1"/>
          <p:nvPr/>
        </p:nvSpPr>
        <p:spPr>
          <a:xfrm rot="480000">
            <a:off x="4947871" y="1038651"/>
            <a:ext cx="117644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75">
                <a:solidFill>
                  <a:srgbClr val="03989D"/>
                </a:solidFill>
                <a:latin typeface="Verdana"/>
                <a:cs typeface="Verdana"/>
              </a:rPr>
              <a:t>T</a:t>
            </a:r>
            <a:r>
              <a:rPr dirty="0" sz="2350" spc="-5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350" spc="-75">
                <a:solidFill>
                  <a:srgbClr val="03989D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r>
              <a:rPr dirty="0" sz="2350" spc="-3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350" spc="-47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5" name="object 35"/>
          <p:cNvSpPr txBox="1"/>
          <p:nvPr/>
        </p:nvSpPr>
        <p:spPr>
          <a:xfrm rot="480000">
            <a:off x="4546030" y="1453304"/>
            <a:ext cx="1862802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0">
                <a:solidFill>
                  <a:srgbClr val="03989D"/>
                </a:solidFill>
                <a:latin typeface="Verdana"/>
                <a:cs typeface="Verdana"/>
              </a:rPr>
              <a:t>P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55">
                <a:solidFill>
                  <a:srgbClr val="03989D"/>
                </a:solidFill>
                <a:latin typeface="Verdana"/>
                <a:cs typeface="Verdana"/>
              </a:rPr>
              <a:t>A</a:t>
            </a:r>
            <a:r>
              <a:rPr dirty="0" sz="2350" spc="-340">
                <a:solidFill>
                  <a:srgbClr val="03989D"/>
                </a:solidFill>
                <a:latin typeface="Verdana"/>
                <a:cs typeface="Verdana"/>
              </a:rPr>
              <a:t>N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I</a:t>
            </a:r>
            <a:r>
              <a:rPr dirty="0" sz="2350" spc="-35">
                <a:solidFill>
                  <a:srgbClr val="03989D"/>
                </a:solidFill>
                <a:latin typeface="Verdana"/>
                <a:cs typeface="Verdana"/>
              </a:rPr>
              <a:t>Y</a:t>
            </a: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215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49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 rot="480000">
            <a:off x="5056514" y="257715"/>
            <a:ext cx="142781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765">
                <a:solidFill>
                  <a:srgbClr val="FF1616"/>
                </a:solidFill>
                <a:latin typeface="Verdana"/>
                <a:cs typeface="Verdana"/>
              </a:rPr>
              <a:t>1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38" name="object 38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0" y="8385200"/>
              <a:ext cx="2881574" cy="2302396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4" name="object 84"/>
          <p:cNvSpPr txBox="1"/>
          <p:nvPr/>
        </p:nvSpPr>
        <p:spPr>
          <a:xfrm rot="21480000">
            <a:off x="834219" y="2954266"/>
            <a:ext cx="1662858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5"/>
              </a:lnSpc>
            </a:pPr>
            <a:r>
              <a:rPr dirty="0" sz="1200" b="1">
                <a:latin typeface="Roboto"/>
                <a:cs typeface="Roboto"/>
              </a:rPr>
              <a:t>Hey</a:t>
            </a:r>
            <a:r>
              <a:rPr dirty="0" baseline="2314" sz="1800" b="1">
                <a:latin typeface="Roboto"/>
                <a:cs typeface="Roboto"/>
              </a:rPr>
              <a:t>! </a:t>
            </a:r>
            <a:r>
              <a:rPr dirty="0" baseline="2314" sz="1800" spc="-7" b="1">
                <a:latin typeface="Roboto"/>
                <a:cs typeface="Roboto"/>
              </a:rPr>
              <a:t>Biliyor</a:t>
            </a:r>
            <a:r>
              <a:rPr dirty="0" baseline="2314" sz="1800" spc="-104" b="1">
                <a:latin typeface="Roboto"/>
                <a:cs typeface="Roboto"/>
              </a:rPr>
              <a:t> </a:t>
            </a:r>
            <a:r>
              <a:rPr dirty="0" baseline="4629" sz="1800" b="1">
                <a:latin typeface="Roboto"/>
                <a:cs typeface="Roboto"/>
              </a:rPr>
              <a:t>muydun</a:t>
            </a:r>
            <a:r>
              <a:rPr dirty="0" baseline="6944" sz="1800" b="1">
                <a:latin typeface="Roboto"/>
                <a:cs typeface="Roboto"/>
              </a:rPr>
              <a:t>uz?</a:t>
            </a:r>
            <a:endParaRPr baseline="6944" sz="1800">
              <a:latin typeface="Roboto"/>
              <a:cs typeface="Roboto"/>
            </a:endParaRPr>
          </a:p>
        </p:txBody>
      </p:sp>
      <p:sp>
        <p:nvSpPr>
          <p:cNvPr id="85" name="object 85"/>
          <p:cNvSpPr txBox="1"/>
          <p:nvPr/>
        </p:nvSpPr>
        <p:spPr>
          <a:xfrm rot="21480000">
            <a:off x="581161" y="3165212"/>
            <a:ext cx="2188756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5"/>
              </a:lnSpc>
            </a:pPr>
            <a:r>
              <a:rPr dirty="0" baseline="-4629" sz="1800" b="1">
                <a:latin typeface="Roboto"/>
                <a:cs typeface="Roboto"/>
              </a:rPr>
              <a:t>Plan </a:t>
            </a:r>
            <a:r>
              <a:rPr dirty="0" baseline="-2314" sz="1800" b="1">
                <a:latin typeface="Roboto"/>
                <a:cs typeface="Roboto"/>
              </a:rPr>
              <a:t>yapmak</a:t>
            </a:r>
            <a:r>
              <a:rPr dirty="0" sz="1200" b="1">
                <a:latin typeface="Roboto"/>
                <a:cs typeface="Roboto"/>
              </a:rPr>
              <a:t>, sadece</a:t>
            </a:r>
            <a:r>
              <a:rPr dirty="0" sz="1200" spc="-70" b="1">
                <a:latin typeface="Roboto"/>
                <a:cs typeface="Roboto"/>
              </a:rPr>
              <a:t> </a:t>
            </a:r>
            <a:r>
              <a:rPr dirty="0" baseline="2314" sz="1800" spc="-7" b="1">
                <a:latin typeface="Roboto"/>
                <a:cs typeface="Roboto"/>
              </a:rPr>
              <a:t>başarı</a:t>
            </a:r>
            <a:r>
              <a:rPr dirty="0" baseline="4629" sz="1800" spc="-7" b="1">
                <a:latin typeface="Roboto"/>
                <a:cs typeface="Roboto"/>
              </a:rPr>
              <a:t>nın</a:t>
            </a:r>
            <a:endParaRPr baseline="4629" sz="1800">
              <a:latin typeface="Roboto"/>
              <a:cs typeface="Roboto"/>
            </a:endParaRPr>
          </a:p>
        </p:txBody>
      </p:sp>
      <p:sp>
        <p:nvSpPr>
          <p:cNvPr id="86" name="object 86"/>
          <p:cNvSpPr txBox="1"/>
          <p:nvPr/>
        </p:nvSpPr>
        <p:spPr>
          <a:xfrm rot="21480000">
            <a:off x="465023" y="3376162"/>
            <a:ext cx="2440904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5"/>
              </a:lnSpc>
            </a:pPr>
            <a:r>
              <a:rPr dirty="0" baseline="-4629" sz="1800" spc="-7" b="1">
                <a:latin typeface="Roboto"/>
                <a:cs typeface="Roboto"/>
              </a:rPr>
              <a:t>anah</a:t>
            </a:r>
            <a:r>
              <a:rPr dirty="0" baseline="-2314" sz="1800" spc="-7" b="1">
                <a:latin typeface="Roboto"/>
                <a:cs typeface="Roboto"/>
              </a:rPr>
              <a:t>tarı değ</a:t>
            </a:r>
            <a:r>
              <a:rPr dirty="0" sz="1200" spc="-5" b="1">
                <a:latin typeface="Roboto"/>
                <a:cs typeface="Roboto"/>
              </a:rPr>
              <a:t>ildir! İyi </a:t>
            </a:r>
            <a:r>
              <a:rPr dirty="0" baseline="2314" sz="1800" spc="-7" b="1">
                <a:latin typeface="Roboto"/>
                <a:cs typeface="Roboto"/>
              </a:rPr>
              <a:t>bir</a:t>
            </a:r>
            <a:r>
              <a:rPr dirty="0" baseline="2314" sz="1800" spc="-60" b="1">
                <a:latin typeface="Roboto"/>
                <a:cs typeface="Roboto"/>
              </a:rPr>
              <a:t> </a:t>
            </a:r>
            <a:r>
              <a:rPr dirty="0" baseline="2314" sz="1800" spc="-7" b="1">
                <a:latin typeface="Roboto"/>
                <a:cs typeface="Roboto"/>
              </a:rPr>
              <a:t>eğle</a:t>
            </a:r>
            <a:r>
              <a:rPr dirty="0" baseline="4629" sz="1800" spc="-7" b="1">
                <a:latin typeface="Roboto"/>
                <a:cs typeface="Roboto"/>
              </a:rPr>
              <a:t>ncenin</a:t>
            </a:r>
            <a:endParaRPr baseline="4629" sz="18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 rot="21480000">
            <a:off x="898129" y="3587115"/>
            <a:ext cx="1594597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235"/>
              </a:lnSpc>
            </a:pPr>
            <a:r>
              <a:rPr dirty="0" sz="1200" spc="5" b="1">
                <a:latin typeface="Roboto"/>
                <a:cs typeface="Roboto"/>
              </a:rPr>
              <a:t>de </a:t>
            </a:r>
            <a:r>
              <a:rPr dirty="0" sz="1200" spc="-5" b="1">
                <a:latin typeface="Roboto"/>
                <a:cs typeface="Roboto"/>
              </a:rPr>
              <a:t>s</a:t>
            </a:r>
            <a:r>
              <a:rPr dirty="0" baseline="2314" sz="1800" spc="-7" b="1">
                <a:latin typeface="Roboto"/>
                <a:cs typeface="Roboto"/>
              </a:rPr>
              <a:t>ırrı plan</a:t>
            </a:r>
            <a:r>
              <a:rPr dirty="0" baseline="4629" sz="1800" spc="-7" b="1">
                <a:latin typeface="Roboto"/>
                <a:cs typeface="Roboto"/>
              </a:rPr>
              <a:t>lı</a:t>
            </a:r>
            <a:r>
              <a:rPr dirty="0" baseline="4629" sz="1800" spc="-112" b="1">
                <a:latin typeface="Roboto"/>
                <a:cs typeface="Roboto"/>
              </a:rPr>
              <a:t> </a:t>
            </a:r>
            <a:r>
              <a:rPr dirty="0" baseline="4629" sz="1800" spc="-7" b="1">
                <a:latin typeface="Roboto"/>
                <a:cs typeface="Roboto"/>
              </a:rPr>
              <a:t>olmak</a:t>
            </a:r>
            <a:r>
              <a:rPr dirty="0" baseline="6944" sz="1800" spc="-7" b="1">
                <a:latin typeface="Roboto"/>
                <a:cs typeface="Roboto"/>
              </a:rPr>
              <a:t>tır!</a:t>
            </a:r>
            <a:endParaRPr baseline="6944" sz="1800">
              <a:latin typeface="Roboto"/>
              <a:cs typeface="Roboto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5554731" y="4976955"/>
            <a:ext cx="930910" cy="13392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19700"/>
              </a:lnSpc>
              <a:spcBef>
                <a:spcPts val="90"/>
              </a:spcBef>
            </a:pPr>
            <a:r>
              <a:rPr dirty="0" sz="1200" spc="20" b="1">
                <a:latin typeface="Roboto"/>
                <a:cs typeface="Roboto"/>
              </a:rPr>
              <a:t>O </a:t>
            </a:r>
            <a:r>
              <a:rPr dirty="0" sz="1200" spc="10" b="1">
                <a:latin typeface="Roboto"/>
                <a:cs typeface="Roboto"/>
              </a:rPr>
              <a:t>zaman,  hadi gelin  </a:t>
            </a:r>
            <a:r>
              <a:rPr dirty="0" sz="1200" spc="5" b="1">
                <a:latin typeface="Roboto"/>
                <a:cs typeface="Roboto"/>
              </a:rPr>
              <a:t>tatilimizin</a:t>
            </a:r>
            <a:r>
              <a:rPr dirty="0" sz="1200" spc="-40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ilk  </a:t>
            </a:r>
            <a:r>
              <a:rPr dirty="0" sz="1200" spc="10" b="1">
                <a:latin typeface="Roboto"/>
                <a:cs typeface="Roboto"/>
              </a:rPr>
              <a:t>günü  </a:t>
            </a:r>
            <a:r>
              <a:rPr dirty="0" sz="1200" spc="5" b="1">
                <a:latin typeface="Roboto"/>
                <a:cs typeface="Roboto"/>
              </a:rPr>
              <a:t>tatilimizi  </a:t>
            </a:r>
            <a:r>
              <a:rPr dirty="0" sz="1200" spc="10" b="1">
                <a:latin typeface="Roboto"/>
                <a:cs typeface="Roboto"/>
              </a:rPr>
              <a:t>planlayalım!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3736209" y="7606379"/>
            <a:ext cx="2608580" cy="12249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9200"/>
              </a:lnSpc>
              <a:spcBef>
                <a:spcPts val="90"/>
              </a:spcBef>
            </a:pPr>
            <a:r>
              <a:rPr dirty="0" sz="1100" spc="15" b="1">
                <a:latin typeface="Roboto"/>
                <a:cs typeface="Roboto"/>
              </a:rPr>
              <a:t>Hemen </a:t>
            </a:r>
            <a:r>
              <a:rPr dirty="0" sz="1100" spc="10" b="1">
                <a:latin typeface="Roboto"/>
                <a:cs typeface="Roboto"/>
              </a:rPr>
              <a:t>eline </a:t>
            </a:r>
            <a:r>
              <a:rPr dirty="0" sz="1100" spc="5" b="1">
                <a:latin typeface="Roboto"/>
                <a:cs typeface="Roboto"/>
              </a:rPr>
              <a:t>bir </a:t>
            </a:r>
            <a:r>
              <a:rPr dirty="0" sz="1100" spc="10" b="1">
                <a:latin typeface="Roboto"/>
                <a:cs typeface="Roboto"/>
              </a:rPr>
              <a:t>kağıt kalem al ve  haftanın her gününün yer </a:t>
            </a:r>
            <a:r>
              <a:rPr dirty="0" sz="1100" spc="5" b="1">
                <a:latin typeface="Roboto"/>
                <a:cs typeface="Roboto"/>
              </a:rPr>
              <a:t>aldığı bir </a:t>
            </a:r>
            <a:r>
              <a:rPr dirty="0" sz="1100" spc="10" b="1">
                <a:latin typeface="Roboto"/>
                <a:cs typeface="Roboto"/>
              </a:rPr>
              <a:t>tablo  </a:t>
            </a:r>
            <a:r>
              <a:rPr dirty="0" sz="1100" spc="5" b="1">
                <a:latin typeface="Roboto"/>
                <a:cs typeface="Roboto"/>
              </a:rPr>
              <a:t>çiz! </a:t>
            </a:r>
            <a:r>
              <a:rPr dirty="0" sz="1100" spc="10" b="1">
                <a:latin typeface="Roboto"/>
                <a:cs typeface="Roboto"/>
              </a:rPr>
              <a:t>Ardından her güne, yapacağın  </a:t>
            </a:r>
            <a:r>
              <a:rPr dirty="0" sz="1100" spc="5" b="1">
                <a:latin typeface="Roboto"/>
                <a:cs typeface="Roboto"/>
              </a:rPr>
              <a:t>aktiviteleri</a:t>
            </a:r>
            <a:r>
              <a:rPr dirty="0" sz="1100" b="1">
                <a:latin typeface="Roboto"/>
                <a:cs typeface="Roboto"/>
              </a:rPr>
              <a:t> </a:t>
            </a:r>
            <a:r>
              <a:rPr dirty="0" sz="1100" spc="10" b="1">
                <a:latin typeface="Roboto"/>
                <a:cs typeface="Roboto"/>
              </a:rPr>
              <a:t>yaz!</a:t>
            </a:r>
            <a:endParaRPr sz="1100">
              <a:latin typeface="Roboto"/>
              <a:cs typeface="Roboto"/>
            </a:endParaRPr>
          </a:p>
          <a:p>
            <a:pPr algn="ctr" marL="132080" marR="125095">
              <a:lnSpc>
                <a:spcPct val="119200"/>
              </a:lnSpc>
            </a:pPr>
            <a:r>
              <a:rPr dirty="0" sz="1100" spc="10" b="1">
                <a:latin typeface="Roboto"/>
                <a:cs typeface="Roboto"/>
              </a:rPr>
              <a:t>İstersen </a:t>
            </a:r>
            <a:r>
              <a:rPr dirty="0" sz="1100" spc="5" b="1">
                <a:latin typeface="Roboto"/>
                <a:cs typeface="Roboto"/>
              </a:rPr>
              <a:t>bir </a:t>
            </a:r>
            <a:r>
              <a:rPr dirty="0" sz="1100" spc="10" b="1">
                <a:latin typeface="Roboto"/>
                <a:cs typeface="Roboto"/>
              </a:rPr>
              <a:t>sonraki sayfada yer alan  plan şablonumuzu</a:t>
            </a:r>
            <a:r>
              <a:rPr dirty="0" sz="1100" b="1">
                <a:latin typeface="Roboto"/>
                <a:cs typeface="Roboto"/>
              </a:rPr>
              <a:t> </a:t>
            </a:r>
            <a:r>
              <a:rPr dirty="0" sz="1100" spc="5" b="1">
                <a:latin typeface="Roboto"/>
                <a:cs typeface="Roboto"/>
              </a:rPr>
              <a:t>kullanabilirsin!</a:t>
            </a:r>
            <a:endParaRPr sz="11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3998095" y="9309473"/>
            <a:ext cx="2542540" cy="6826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9700"/>
              </a:lnSpc>
              <a:spcBef>
                <a:spcPts val="90"/>
              </a:spcBef>
            </a:pPr>
            <a:r>
              <a:rPr dirty="0" sz="1200" spc="10">
                <a:latin typeface="Roboto"/>
                <a:cs typeface="Roboto"/>
              </a:rPr>
              <a:t>Okul öncesi ve </a:t>
            </a:r>
            <a:r>
              <a:rPr dirty="0" sz="1200" spc="5">
                <a:latin typeface="Roboto"/>
                <a:cs typeface="Roboto"/>
              </a:rPr>
              <a:t>ilkokul 1.sınıf </a:t>
            </a:r>
            <a:r>
              <a:rPr dirty="0" sz="1200" spc="10">
                <a:latin typeface="Roboto"/>
                <a:cs typeface="Roboto"/>
              </a:rPr>
              <a:t>öğrenci  </a:t>
            </a:r>
            <a:r>
              <a:rPr dirty="0" sz="1200" spc="5">
                <a:latin typeface="Roboto"/>
                <a:cs typeface="Roboto"/>
              </a:rPr>
              <a:t>ebeveynleri </a:t>
            </a:r>
            <a:r>
              <a:rPr dirty="0" sz="1200" spc="10">
                <a:latin typeface="Roboto"/>
                <a:cs typeface="Roboto"/>
              </a:rPr>
              <a:t>çocuklarına burada  destek</a:t>
            </a:r>
            <a:r>
              <a:rPr dirty="0" sz="1200">
                <a:latin typeface="Roboto"/>
                <a:cs typeface="Roboto"/>
              </a:rPr>
              <a:t> </a:t>
            </a:r>
            <a:r>
              <a:rPr dirty="0" sz="1200" spc="5">
                <a:latin typeface="Roboto"/>
                <a:cs typeface="Roboto"/>
              </a:rPr>
              <a:t>vermelidir!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i="1">
                <a:latin typeface="Times New Roman"/>
                <a:cs typeface="Times New Roman"/>
              </a:rPr>
              <a:t>Pdr</a:t>
            </a:r>
            <a:r>
              <a:rPr dirty="0" sz="1600" spc="-5" i="1">
                <a:solidFill>
                  <a:srgbClr val="FF1616"/>
                </a:solidFill>
                <a:latin typeface="Times New Roman"/>
                <a:cs typeface="Times New Roman"/>
              </a:rPr>
              <a:t>Tube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2" name="object 92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443386" y="8977067"/>
            <a:ext cx="1258570" cy="1358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16599"/>
              </a:lnSpc>
              <a:spcBef>
                <a:spcPts val="90"/>
              </a:spcBef>
            </a:pP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Çocuklarda  özdüzenleme  ve</a:t>
            </a:r>
            <a:r>
              <a:rPr dirty="0" sz="1500" spc="-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sorumluluk 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becerileri  gelişir!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03" name="object 103"/>
          <p:cNvSpPr/>
          <p:nvPr/>
        </p:nvSpPr>
        <p:spPr>
          <a:xfrm>
            <a:off x="7106839" y="10171054"/>
            <a:ext cx="449580" cy="516890"/>
          </a:xfrm>
          <a:custGeom>
            <a:avLst/>
            <a:gdLst/>
            <a:ahLst/>
            <a:cxnLst/>
            <a:rect l="l" t="t" r="r" b="b"/>
            <a:pathLst>
              <a:path w="449579" h="516890">
                <a:moveTo>
                  <a:pt x="449153" y="516541"/>
                </a:moveTo>
                <a:lnTo>
                  <a:pt x="57576" y="51654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49153" y="33974"/>
                </a:lnTo>
                <a:lnTo>
                  <a:pt x="449153" y="516541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 txBox="1"/>
          <p:nvPr/>
        </p:nvSpPr>
        <p:spPr>
          <a:xfrm>
            <a:off x="7249800" y="1022943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2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6645" y="8402849"/>
            <a:ext cx="424180" cy="884555"/>
          </a:xfrm>
          <a:custGeom>
            <a:avLst/>
            <a:gdLst/>
            <a:ahLst/>
            <a:cxnLst/>
            <a:rect l="l" t="t" r="r" b="b"/>
            <a:pathLst>
              <a:path w="424180" h="884554">
                <a:moveTo>
                  <a:pt x="0" y="884218"/>
                </a:moveTo>
                <a:lnTo>
                  <a:pt x="423810" y="884218"/>
                </a:lnTo>
                <a:lnTo>
                  <a:pt x="423810" y="0"/>
                </a:lnTo>
                <a:lnTo>
                  <a:pt x="0" y="0"/>
                </a:lnTo>
                <a:lnTo>
                  <a:pt x="0" y="884218"/>
                </a:lnTo>
                <a:close/>
              </a:path>
            </a:pathLst>
          </a:custGeom>
          <a:solidFill>
            <a:srgbClr val="45BDCC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73654" y="2819928"/>
          <a:ext cx="5436870" cy="6500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834"/>
                <a:gridCol w="992505"/>
                <a:gridCol w="979170"/>
                <a:gridCol w="983614"/>
                <a:gridCol w="986789"/>
                <a:gridCol w="938530"/>
              </a:tblGrid>
              <a:tr h="910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B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535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B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593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623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B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271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45B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762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055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  <a:solidFill>
                      <a:srgbClr val="45BD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6200">
                      <a:solidFill>
                        <a:srgbClr val="000000"/>
                      </a:solidFill>
                      <a:prstDash val="solid"/>
                    </a:lnL>
                    <a:lnR w="762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762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4" name="object 4"/>
          <p:cNvSpPr/>
          <p:nvPr/>
        </p:nvSpPr>
        <p:spPr>
          <a:xfrm>
            <a:off x="1106639" y="4702974"/>
            <a:ext cx="424180" cy="1809750"/>
          </a:xfrm>
          <a:custGeom>
            <a:avLst/>
            <a:gdLst/>
            <a:ahLst/>
            <a:cxnLst/>
            <a:rect l="l" t="t" r="r" b="b"/>
            <a:pathLst>
              <a:path w="424180" h="1809750">
                <a:moveTo>
                  <a:pt x="423811" y="924979"/>
                </a:moveTo>
                <a:lnTo>
                  <a:pt x="0" y="924979"/>
                </a:lnTo>
                <a:lnTo>
                  <a:pt x="0" y="1809203"/>
                </a:lnTo>
                <a:lnTo>
                  <a:pt x="423811" y="1809203"/>
                </a:lnTo>
                <a:lnTo>
                  <a:pt x="423811" y="924979"/>
                </a:lnTo>
                <a:close/>
              </a:path>
              <a:path w="424180" h="1809750">
                <a:moveTo>
                  <a:pt x="423811" y="0"/>
                </a:moveTo>
                <a:lnTo>
                  <a:pt x="0" y="0"/>
                </a:lnTo>
                <a:lnTo>
                  <a:pt x="0" y="884224"/>
                </a:lnTo>
                <a:lnTo>
                  <a:pt x="423811" y="884224"/>
                </a:lnTo>
                <a:lnTo>
                  <a:pt x="423811" y="0"/>
                </a:lnTo>
                <a:close/>
              </a:path>
            </a:pathLst>
          </a:custGeom>
          <a:solidFill>
            <a:srgbClr val="45BD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106645" y="2852929"/>
            <a:ext cx="424180" cy="884555"/>
          </a:xfrm>
          <a:custGeom>
            <a:avLst/>
            <a:gdLst/>
            <a:ahLst/>
            <a:cxnLst/>
            <a:rect l="l" t="t" r="r" b="b"/>
            <a:pathLst>
              <a:path w="424180" h="884554">
                <a:moveTo>
                  <a:pt x="0" y="884218"/>
                </a:moveTo>
                <a:lnTo>
                  <a:pt x="423810" y="884218"/>
                </a:lnTo>
                <a:lnTo>
                  <a:pt x="423810" y="0"/>
                </a:lnTo>
                <a:lnTo>
                  <a:pt x="0" y="0"/>
                </a:lnTo>
                <a:lnTo>
                  <a:pt x="0" y="884218"/>
                </a:lnTo>
                <a:close/>
              </a:path>
            </a:pathLst>
          </a:custGeom>
          <a:solidFill>
            <a:srgbClr val="45BD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106643" y="5599326"/>
            <a:ext cx="5337810" cy="12065"/>
          </a:xfrm>
          <a:custGeom>
            <a:avLst/>
            <a:gdLst/>
            <a:ahLst/>
            <a:cxnLst/>
            <a:rect l="l" t="t" r="r" b="b"/>
            <a:pathLst>
              <a:path w="5337810" h="12064">
                <a:moveTo>
                  <a:pt x="0" y="9285"/>
                </a:moveTo>
                <a:lnTo>
                  <a:pt x="1450162" y="0"/>
                </a:lnTo>
                <a:lnTo>
                  <a:pt x="2430156" y="6515"/>
                </a:lnTo>
                <a:lnTo>
                  <a:pt x="3399323" y="3122"/>
                </a:lnTo>
                <a:lnTo>
                  <a:pt x="5337656" y="11457"/>
                </a:lnTo>
              </a:path>
            </a:pathLst>
          </a:custGeom>
          <a:ln w="6596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360566" y="613806"/>
            <a:ext cx="2731135" cy="1591945"/>
          </a:xfrm>
          <a:custGeom>
            <a:avLst/>
            <a:gdLst/>
            <a:ahLst/>
            <a:cxnLst/>
            <a:rect l="l" t="t" r="r" b="b"/>
            <a:pathLst>
              <a:path w="2731134" h="1591945">
                <a:moveTo>
                  <a:pt x="2651708" y="1591591"/>
                </a:moveTo>
                <a:lnTo>
                  <a:pt x="79056" y="1591591"/>
                </a:lnTo>
                <a:lnTo>
                  <a:pt x="48356" y="1585351"/>
                </a:lnTo>
                <a:lnTo>
                  <a:pt x="23219" y="1568360"/>
                </a:lnTo>
                <a:lnTo>
                  <a:pt x="6236" y="1543209"/>
                </a:lnTo>
                <a:lnTo>
                  <a:pt x="0" y="1512490"/>
                </a:lnTo>
                <a:lnTo>
                  <a:pt x="0" y="79100"/>
                </a:lnTo>
                <a:lnTo>
                  <a:pt x="6236" y="48382"/>
                </a:lnTo>
                <a:lnTo>
                  <a:pt x="23219" y="23231"/>
                </a:lnTo>
                <a:lnTo>
                  <a:pt x="48356" y="6240"/>
                </a:lnTo>
                <a:lnTo>
                  <a:pt x="79056" y="0"/>
                </a:lnTo>
                <a:lnTo>
                  <a:pt x="2651708" y="0"/>
                </a:lnTo>
                <a:lnTo>
                  <a:pt x="2682399" y="6240"/>
                </a:lnTo>
                <a:lnTo>
                  <a:pt x="2707537" y="23231"/>
                </a:lnTo>
                <a:lnTo>
                  <a:pt x="2724525" y="48382"/>
                </a:lnTo>
                <a:lnTo>
                  <a:pt x="2730765" y="79100"/>
                </a:lnTo>
                <a:lnTo>
                  <a:pt x="2730765" y="1512490"/>
                </a:lnTo>
                <a:lnTo>
                  <a:pt x="2724525" y="1543209"/>
                </a:lnTo>
                <a:lnTo>
                  <a:pt x="2707537" y="1568360"/>
                </a:lnTo>
                <a:lnTo>
                  <a:pt x="2682399" y="1585351"/>
                </a:lnTo>
                <a:lnTo>
                  <a:pt x="2651708" y="1591591"/>
                </a:lnTo>
                <a:close/>
              </a:path>
            </a:pathLst>
          </a:custGeom>
          <a:solidFill>
            <a:srgbClr val="F1F4F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92321" y="289762"/>
            <a:ext cx="3035300" cy="1609725"/>
          </a:xfrm>
          <a:custGeom>
            <a:avLst/>
            <a:gdLst/>
            <a:ahLst/>
            <a:cxnLst/>
            <a:rect l="l" t="t" r="r" b="b"/>
            <a:pathLst>
              <a:path w="3035300" h="1609725">
                <a:moveTo>
                  <a:pt x="260019" y="245186"/>
                </a:moveTo>
                <a:lnTo>
                  <a:pt x="252539" y="198259"/>
                </a:lnTo>
                <a:lnTo>
                  <a:pt x="230124" y="165722"/>
                </a:lnTo>
                <a:lnTo>
                  <a:pt x="192760" y="144386"/>
                </a:lnTo>
                <a:lnTo>
                  <a:pt x="173685" y="136982"/>
                </a:lnTo>
                <a:lnTo>
                  <a:pt x="161620" y="131800"/>
                </a:lnTo>
                <a:lnTo>
                  <a:pt x="152996" y="126619"/>
                </a:lnTo>
                <a:lnTo>
                  <a:pt x="147828" y="121437"/>
                </a:lnTo>
                <a:lnTo>
                  <a:pt x="146100" y="116255"/>
                </a:lnTo>
                <a:lnTo>
                  <a:pt x="150202" y="98259"/>
                </a:lnTo>
                <a:lnTo>
                  <a:pt x="162509" y="77685"/>
                </a:lnTo>
                <a:lnTo>
                  <a:pt x="183007" y="54508"/>
                </a:lnTo>
                <a:lnTo>
                  <a:pt x="211696" y="28740"/>
                </a:lnTo>
                <a:lnTo>
                  <a:pt x="193268" y="0"/>
                </a:lnTo>
                <a:lnTo>
                  <a:pt x="134213" y="35521"/>
                </a:lnTo>
                <a:lnTo>
                  <a:pt x="85890" y="71488"/>
                </a:lnTo>
                <a:lnTo>
                  <a:pt x="48310" y="107899"/>
                </a:lnTo>
                <a:lnTo>
                  <a:pt x="21475" y="144767"/>
                </a:lnTo>
                <a:lnTo>
                  <a:pt x="5372" y="182079"/>
                </a:lnTo>
                <a:lnTo>
                  <a:pt x="0" y="219837"/>
                </a:lnTo>
                <a:lnTo>
                  <a:pt x="2235" y="249707"/>
                </a:lnTo>
                <a:lnTo>
                  <a:pt x="20053" y="302094"/>
                </a:lnTo>
                <a:lnTo>
                  <a:pt x="55664" y="344741"/>
                </a:lnTo>
                <a:lnTo>
                  <a:pt x="105117" y="367779"/>
                </a:lnTo>
                <a:lnTo>
                  <a:pt x="134594" y="370649"/>
                </a:lnTo>
                <a:lnTo>
                  <a:pt x="159054" y="368350"/>
                </a:lnTo>
                <a:lnTo>
                  <a:pt x="202768" y="349935"/>
                </a:lnTo>
                <a:lnTo>
                  <a:pt x="238645" y="314439"/>
                </a:lnTo>
                <a:lnTo>
                  <a:pt x="257644" y="270141"/>
                </a:lnTo>
                <a:lnTo>
                  <a:pt x="260019" y="245186"/>
                </a:lnTo>
                <a:close/>
              </a:path>
              <a:path w="3035300" h="1609725">
                <a:moveTo>
                  <a:pt x="3034766" y="343458"/>
                </a:moveTo>
                <a:lnTo>
                  <a:pt x="3025317" y="296722"/>
                </a:lnTo>
                <a:lnTo>
                  <a:pt x="2999549" y="258495"/>
                </a:lnTo>
                <a:lnTo>
                  <a:pt x="2961348" y="232702"/>
                </a:lnTo>
                <a:lnTo>
                  <a:pt x="2914612" y="223240"/>
                </a:lnTo>
                <a:lnTo>
                  <a:pt x="537476" y="223240"/>
                </a:lnTo>
                <a:lnTo>
                  <a:pt x="537260" y="219925"/>
                </a:lnTo>
                <a:lnTo>
                  <a:pt x="523443" y="180200"/>
                </a:lnTo>
                <a:lnTo>
                  <a:pt x="490067" y="151650"/>
                </a:lnTo>
                <a:lnTo>
                  <a:pt x="443026" y="131800"/>
                </a:lnTo>
                <a:lnTo>
                  <a:pt x="433692" y="126619"/>
                </a:lnTo>
                <a:lnTo>
                  <a:pt x="428091" y="121437"/>
                </a:lnTo>
                <a:lnTo>
                  <a:pt x="426224" y="116255"/>
                </a:lnTo>
                <a:lnTo>
                  <a:pt x="430466" y="98259"/>
                </a:lnTo>
                <a:lnTo>
                  <a:pt x="443179" y="77685"/>
                </a:lnTo>
                <a:lnTo>
                  <a:pt x="464388" y="54508"/>
                </a:lnTo>
                <a:lnTo>
                  <a:pt x="494080" y="28740"/>
                </a:lnTo>
                <a:lnTo>
                  <a:pt x="473392" y="0"/>
                </a:lnTo>
                <a:lnTo>
                  <a:pt x="414337" y="35521"/>
                </a:lnTo>
                <a:lnTo>
                  <a:pt x="366014" y="71488"/>
                </a:lnTo>
                <a:lnTo>
                  <a:pt x="328434" y="107899"/>
                </a:lnTo>
                <a:lnTo>
                  <a:pt x="301599" y="144767"/>
                </a:lnTo>
                <a:lnTo>
                  <a:pt x="285496" y="182079"/>
                </a:lnTo>
                <a:lnTo>
                  <a:pt x="280123" y="219837"/>
                </a:lnTo>
                <a:lnTo>
                  <a:pt x="282422" y="249707"/>
                </a:lnTo>
                <a:lnTo>
                  <a:pt x="300824" y="302094"/>
                </a:lnTo>
                <a:lnTo>
                  <a:pt x="336918" y="344741"/>
                </a:lnTo>
                <a:lnTo>
                  <a:pt x="386410" y="367779"/>
                </a:lnTo>
                <a:lnTo>
                  <a:pt x="415899" y="370649"/>
                </a:lnTo>
                <a:lnTo>
                  <a:pt x="440842" y="368350"/>
                </a:lnTo>
                <a:lnTo>
                  <a:pt x="485114" y="349935"/>
                </a:lnTo>
                <a:lnTo>
                  <a:pt x="519557" y="314439"/>
                </a:lnTo>
                <a:lnTo>
                  <a:pt x="536486" y="271335"/>
                </a:lnTo>
                <a:lnTo>
                  <a:pt x="2914612" y="271335"/>
                </a:lnTo>
                <a:lnTo>
                  <a:pt x="2942653" y="277025"/>
                </a:lnTo>
                <a:lnTo>
                  <a:pt x="2965577" y="292493"/>
                </a:lnTo>
                <a:lnTo>
                  <a:pt x="2981045" y="315417"/>
                </a:lnTo>
                <a:lnTo>
                  <a:pt x="2986722" y="343458"/>
                </a:lnTo>
                <a:lnTo>
                  <a:pt x="2986722" y="1609356"/>
                </a:lnTo>
                <a:lnTo>
                  <a:pt x="3034766" y="1609356"/>
                </a:lnTo>
                <a:lnTo>
                  <a:pt x="3034766" y="34345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9" name="object 9"/>
          <p:cNvGrpSpPr/>
          <p:nvPr/>
        </p:nvGrpSpPr>
        <p:grpSpPr>
          <a:xfrm>
            <a:off x="2132985" y="290027"/>
            <a:ext cx="5153660" cy="2289810"/>
            <a:chOff x="2132985" y="290027"/>
            <a:chExt cx="5153660" cy="2289810"/>
          </a:xfrm>
        </p:grpSpPr>
        <p:sp>
          <p:nvSpPr>
            <p:cNvPr id="10" name="object 10"/>
            <p:cNvSpPr/>
            <p:nvPr/>
          </p:nvSpPr>
          <p:spPr>
            <a:xfrm>
              <a:off x="4251579" y="745565"/>
              <a:ext cx="3035300" cy="1609725"/>
            </a:xfrm>
            <a:custGeom>
              <a:avLst/>
              <a:gdLst/>
              <a:ahLst/>
              <a:cxnLst/>
              <a:rect l="l" t="t" r="r" b="b"/>
              <a:pathLst>
                <a:path w="3035300" h="1609725">
                  <a:moveTo>
                    <a:pt x="2754642" y="1389519"/>
                  </a:moveTo>
                  <a:lnTo>
                    <a:pt x="2745435" y="1332230"/>
                  </a:lnTo>
                  <a:lnTo>
                    <a:pt x="2717850" y="1284770"/>
                  </a:lnTo>
                  <a:lnTo>
                    <a:pt x="2674683" y="1250213"/>
                  </a:lnTo>
                  <a:lnTo>
                    <a:pt x="2618867" y="1238707"/>
                  </a:lnTo>
                  <a:lnTo>
                    <a:pt x="2593924" y="1241005"/>
                  </a:lnTo>
                  <a:lnTo>
                    <a:pt x="2549652" y="1259420"/>
                  </a:lnTo>
                  <a:lnTo>
                    <a:pt x="2515209" y="1294917"/>
                  </a:lnTo>
                  <a:lnTo>
                    <a:pt x="2498267" y="1338021"/>
                  </a:lnTo>
                  <a:lnTo>
                    <a:pt x="120154" y="1338021"/>
                  </a:lnTo>
                  <a:lnTo>
                    <a:pt x="92113" y="1332344"/>
                  </a:lnTo>
                  <a:lnTo>
                    <a:pt x="69189" y="1316875"/>
                  </a:lnTo>
                  <a:lnTo>
                    <a:pt x="53721" y="1293939"/>
                  </a:lnTo>
                  <a:lnTo>
                    <a:pt x="48044" y="1265897"/>
                  </a:lnTo>
                  <a:lnTo>
                    <a:pt x="48044" y="0"/>
                  </a:lnTo>
                  <a:lnTo>
                    <a:pt x="0" y="0"/>
                  </a:lnTo>
                  <a:lnTo>
                    <a:pt x="0" y="1265897"/>
                  </a:lnTo>
                  <a:lnTo>
                    <a:pt x="9448" y="1312646"/>
                  </a:lnTo>
                  <a:lnTo>
                    <a:pt x="35217" y="1350860"/>
                  </a:lnTo>
                  <a:lnTo>
                    <a:pt x="73418" y="1376654"/>
                  </a:lnTo>
                  <a:lnTo>
                    <a:pt x="120154" y="1386128"/>
                  </a:lnTo>
                  <a:lnTo>
                    <a:pt x="2497277" y="1386128"/>
                  </a:lnTo>
                  <a:lnTo>
                    <a:pt x="2497505" y="1389430"/>
                  </a:lnTo>
                  <a:lnTo>
                    <a:pt x="2511323" y="1429156"/>
                  </a:lnTo>
                  <a:lnTo>
                    <a:pt x="2544699" y="1457706"/>
                  </a:lnTo>
                  <a:lnTo>
                    <a:pt x="2591739" y="1477556"/>
                  </a:lnTo>
                  <a:lnTo>
                    <a:pt x="2601087" y="1482737"/>
                  </a:lnTo>
                  <a:lnTo>
                    <a:pt x="2606687" y="1487919"/>
                  </a:lnTo>
                  <a:lnTo>
                    <a:pt x="2608554" y="1493100"/>
                  </a:lnTo>
                  <a:lnTo>
                    <a:pt x="2604312" y="1511096"/>
                  </a:lnTo>
                  <a:lnTo>
                    <a:pt x="2591587" y="1531683"/>
                  </a:lnTo>
                  <a:lnTo>
                    <a:pt x="2570378" y="1554848"/>
                  </a:lnTo>
                  <a:lnTo>
                    <a:pt x="2540685" y="1580629"/>
                  </a:lnTo>
                  <a:lnTo>
                    <a:pt x="2561386" y="1609369"/>
                  </a:lnTo>
                  <a:lnTo>
                    <a:pt x="2620441" y="1573847"/>
                  </a:lnTo>
                  <a:lnTo>
                    <a:pt x="2668752" y="1537868"/>
                  </a:lnTo>
                  <a:lnTo>
                    <a:pt x="2706332" y="1501457"/>
                  </a:lnTo>
                  <a:lnTo>
                    <a:pt x="2733167" y="1464602"/>
                  </a:lnTo>
                  <a:lnTo>
                    <a:pt x="2749270" y="1427289"/>
                  </a:lnTo>
                  <a:lnTo>
                    <a:pt x="2754642" y="1389519"/>
                  </a:lnTo>
                  <a:close/>
                </a:path>
                <a:path w="3035300" h="1609725">
                  <a:moveTo>
                    <a:pt x="3034766" y="1389519"/>
                  </a:moveTo>
                  <a:lnTo>
                    <a:pt x="3025851" y="1332230"/>
                  </a:lnTo>
                  <a:lnTo>
                    <a:pt x="2999092" y="1284770"/>
                  </a:lnTo>
                  <a:lnTo>
                    <a:pt x="2955950" y="1250213"/>
                  </a:lnTo>
                  <a:lnTo>
                    <a:pt x="2900146" y="1238707"/>
                  </a:lnTo>
                  <a:lnTo>
                    <a:pt x="2875711" y="1241005"/>
                  </a:lnTo>
                  <a:lnTo>
                    <a:pt x="2831998" y="1259420"/>
                  </a:lnTo>
                  <a:lnTo>
                    <a:pt x="2796121" y="1294917"/>
                  </a:lnTo>
                  <a:lnTo>
                    <a:pt x="2777121" y="1339227"/>
                  </a:lnTo>
                  <a:lnTo>
                    <a:pt x="2774746" y="1364183"/>
                  </a:lnTo>
                  <a:lnTo>
                    <a:pt x="2776613" y="1389430"/>
                  </a:lnTo>
                  <a:lnTo>
                    <a:pt x="2791587" y="1429156"/>
                  </a:lnTo>
                  <a:lnTo>
                    <a:pt x="2826258" y="1457706"/>
                  </a:lnTo>
                  <a:lnTo>
                    <a:pt x="2861081" y="1472387"/>
                  </a:lnTo>
                  <a:lnTo>
                    <a:pt x="2873146" y="1477556"/>
                  </a:lnTo>
                  <a:lnTo>
                    <a:pt x="2881769" y="1482737"/>
                  </a:lnTo>
                  <a:lnTo>
                    <a:pt x="2886938" y="1487919"/>
                  </a:lnTo>
                  <a:lnTo>
                    <a:pt x="2888665" y="1493100"/>
                  </a:lnTo>
                  <a:lnTo>
                    <a:pt x="2884563" y="1511096"/>
                  </a:lnTo>
                  <a:lnTo>
                    <a:pt x="2872257" y="1531683"/>
                  </a:lnTo>
                  <a:lnTo>
                    <a:pt x="2851759" y="1554848"/>
                  </a:lnTo>
                  <a:lnTo>
                    <a:pt x="2823070" y="1580629"/>
                  </a:lnTo>
                  <a:lnTo>
                    <a:pt x="2841498" y="1609369"/>
                  </a:lnTo>
                  <a:lnTo>
                    <a:pt x="2900553" y="1573847"/>
                  </a:lnTo>
                  <a:lnTo>
                    <a:pt x="2948876" y="1537868"/>
                  </a:lnTo>
                  <a:lnTo>
                    <a:pt x="2986455" y="1501457"/>
                  </a:lnTo>
                  <a:lnTo>
                    <a:pt x="3013291" y="1464602"/>
                  </a:lnTo>
                  <a:lnTo>
                    <a:pt x="3029394" y="1427289"/>
                  </a:lnTo>
                  <a:lnTo>
                    <a:pt x="3034766" y="1389519"/>
                  </a:lnTo>
                  <a:close/>
                </a:path>
              </a:pathLst>
            </a:custGeom>
            <a:solidFill>
              <a:srgbClr val="0398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2206712" y="636766"/>
              <a:ext cx="1865333" cy="157030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2132977" y="290029"/>
              <a:ext cx="2205355" cy="2289810"/>
            </a:xfrm>
            <a:custGeom>
              <a:avLst/>
              <a:gdLst/>
              <a:ahLst/>
              <a:cxnLst/>
              <a:rect l="l" t="t" r="r" b="b"/>
              <a:pathLst>
                <a:path w="2205354" h="2289810">
                  <a:moveTo>
                    <a:pt x="399630" y="197878"/>
                  </a:moveTo>
                  <a:lnTo>
                    <a:pt x="394322" y="152654"/>
                  </a:lnTo>
                  <a:lnTo>
                    <a:pt x="379234" y="111061"/>
                  </a:lnTo>
                  <a:lnTo>
                    <a:pt x="355587" y="74320"/>
                  </a:lnTo>
                  <a:lnTo>
                    <a:pt x="324586" y="43624"/>
                  </a:lnTo>
                  <a:lnTo>
                    <a:pt x="287477" y="20193"/>
                  </a:lnTo>
                  <a:lnTo>
                    <a:pt x="245478" y="5257"/>
                  </a:lnTo>
                  <a:lnTo>
                    <a:pt x="199821" y="0"/>
                  </a:lnTo>
                  <a:lnTo>
                    <a:pt x="154152" y="5257"/>
                  </a:lnTo>
                  <a:lnTo>
                    <a:pt x="112153" y="20193"/>
                  </a:lnTo>
                  <a:lnTo>
                    <a:pt x="75044" y="43624"/>
                  </a:lnTo>
                  <a:lnTo>
                    <a:pt x="44056" y="74320"/>
                  </a:lnTo>
                  <a:lnTo>
                    <a:pt x="20396" y="111061"/>
                  </a:lnTo>
                  <a:lnTo>
                    <a:pt x="5308" y="152654"/>
                  </a:lnTo>
                  <a:lnTo>
                    <a:pt x="0" y="197878"/>
                  </a:lnTo>
                  <a:lnTo>
                    <a:pt x="0" y="220281"/>
                  </a:lnTo>
                  <a:lnTo>
                    <a:pt x="5308" y="265506"/>
                  </a:lnTo>
                  <a:lnTo>
                    <a:pt x="20396" y="307098"/>
                  </a:lnTo>
                  <a:lnTo>
                    <a:pt x="44056" y="343839"/>
                  </a:lnTo>
                  <a:lnTo>
                    <a:pt x="75044" y="374535"/>
                  </a:lnTo>
                  <a:lnTo>
                    <a:pt x="112153" y="397954"/>
                  </a:lnTo>
                  <a:lnTo>
                    <a:pt x="154152" y="412902"/>
                  </a:lnTo>
                  <a:lnTo>
                    <a:pt x="199821" y="418160"/>
                  </a:lnTo>
                  <a:lnTo>
                    <a:pt x="245516" y="412902"/>
                  </a:lnTo>
                  <a:lnTo>
                    <a:pt x="287528" y="397954"/>
                  </a:lnTo>
                  <a:lnTo>
                    <a:pt x="324650" y="374535"/>
                  </a:lnTo>
                  <a:lnTo>
                    <a:pt x="355638" y="343839"/>
                  </a:lnTo>
                  <a:lnTo>
                    <a:pt x="379285" y="307098"/>
                  </a:lnTo>
                  <a:lnTo>
                    <a:pt x="394360" y="265506"/>
                  </a:lnTo>
                  <a:lnTo>
                    <a:pt x="399630" y="220281"/>
                  </a:lnTo>
                  <a:lnTo>
                    <a:pt x="399630" y="197878"/>
                  </a:lnTo>
                  <a:close/>
                </a:path>
                <a:path w="2205354" h="2289810">
                  <a:moveTo>
                    <a:pt x="2002840" y="296202"/>
                  </a:moveTo>
                  <a:lnTo>
                    <a:pt x="1997786" y="246519"/>
                  </a:lnTo>
                  <a:lnTo>
                    <a:pt x="1983308" y="200152"/>
                  </a:lnTo>
                  <a:lnTo>
                    <a:pt x="1960435" y="158140"/>
                  </a:lnTo>
                  <a:lnTo>
                    <a:pt x="1930158" y="121488"/>
                  </a:lnTo>
                  <a:lnTo>
                    <a:pt x="1893506" y="91211"/>
                  </a:lnTo>
                  <a:lnTo>
                    <a:pt x="1851494" y="68338"/>
                  </a:lnTo>
                  <a:lnTo>
                    <a:pt x="1805139" y="53860"/>
                  </a:lnTo>
                  <a:lnTo>
                    <a:pt x="1755444" y="48806"/>
                  </a:lnTo>
                  <a:lnTo>
                    <a:pt x="1705762" y="53860"/>
                  </a:lnTo>
                  <a:lnTo>
                    <a:pt x="1659407" y="68338"/>
                  </a:lnTo>
                  <a:lnTo>
                    <a:pt x="1617395" y="91211"/>
                  </a:lnTo>
                  <a:lnTo>
                    <a:pt x="1580743" y="121488"/>
                  </a:lnTo>
                  <a:lnTo>
                    <a:pt x="1550466" y="158140"/>
                  </a:lnTo>
                  <a:lnTo>
                    <a:pt x="1527581" y="200152"/>
                  </a:lnTo>
                  <a:lnTo>
                    <a:pt x="1513116" y="246519"/>
                  </a:lnTo>
                  <a:lnTo>
                    <a:pt x="1508061" y="296202"/>
                  </a:lnTo>
                  <a:lnTo>
                    <a:pt x="1508061" y="324231"/>
                  </a:lnTo>
                  <a:lnTo>
                    <a:pt x="1513116" y="373913"/>
                  </a:lnTo>
                  <a:lnTo>
                    <a:pt x="1527581" y="420268"/>
                  </a:lnTo>
                  <a:lnTo>
                    <a:pt x="1550466" y="462280"/>
                  </a:lnTo>
                  <a:lnTo>
                    <a:pt x="1580743" y="498932"/>
                  </a:lnTo>
                  <a:lnTo>
                    <a:pt x="1617395" y="529209"/>
                  </a:lnTo>
                  <a:lnTo>
                    <a:pt x="1659407" y="552094"/>
                  </a:lnTo>
                  <a:lnTo>
                    <a:pt x="1705762" y="566572"/>
                  </a:lnTo>
                  <a:lnTo>
                    <a:pt x="1755444" y="571614"/>
                  </a:lnTo>
                  <a:lnTo>
                    <a:pt x="1805165" y="566572"/>
                  </a:lnTo>
                  <a:lnTo>
                    <a:pt x="1851545" y="552094"/>
                  </a:lnTo>
                  <a:lnTo>
                    <a:pt x="1893582" y="529209"/>
                  </a:lnTo>
                  <a:lnTo>
                    <a:pt x="1930234" y="498932"/>
                  </a:lnTo>
                  <a:lnTo>
                    <a:pt x="1960499" y="462280"/>
                  </a:lnTo>
                  <a:lnTo>
                    <a:pt x="1983371" y="420268"/>
                  </a:lnTo>
                  <a:lnTo>
                    <a:pt x="1997824" y="373913"/>
                  </a:lnTo>
                  <a:lnTo>
                    <a:pt x="2002840" y="324231"/>
                  </a:lnTo>
                  <a:lnTo>
                    <a:pt x="2002840" y="296202"/>
                  </a:lnTo>
                  <a:close/>
                </a:path>
                <a:path w="2205354" h="2289810">
                  <a:moveTo>
                    <a:pt x="2205037" y="2014385"/>
                  </a:moveTo>
                  <a:lnTo>
                    <a:pt x="2199995" y="1964690"/>
                  </a:lnTo>
                  <a:lnTo>
                    <a:pt x="2185517" y="1918335"/>
                  </a:lnTo>
                  <a:lnTo>
                    <a:pt x="2162632" y="1876323"/>
                  </a:lnTo>
                  <a:lnTo>
                    <a:pt x="2132355" y="1839671"/>
                  </a:lnTo>
                  <a:lnTo>
                    <a:pt x="2095715" y="1809394"/>
                  </a:lnTo>
                  <a:lnTo>
                    <a:pt x="2053691" y="1786509"/>
                  </a:lnTo>
                  <a:lnTo>
                    <a:pt x="2007336" y="1772031"/>
                  </a:lnTo>
                  <a:lnTo>
                    <a:pt x="1957654" y="1766989"/>
                  </a:lnTo>
                  <a:lnTo>
                    <a:pt x="1907971" y="1772031"/>
                  </a:lnTo>
                  <a:lnTo>
                    <a:pt x="1861604" y="1786509"/>
                  </a:lnTo>
                  <a:lnTo>
                    <a:pt x="1819592" y="1809394"/>
                  </a:lnTo>
                  <a:lnTo>
                    <a:pt x="1782940" y="1839671"/>
                  </a:lnTo>
                  <a:lnTo>
                    <a:pt x="1752676" y="1876323"/>
                  </a:lnTo>
                  <a:lnTo>
                    <a:pt x="1729790" y="1918335"/>
                  </a:lnTo>
                  <a:lnTo>
                    <a:pt x="1715312" y="1964690"/>
                  </a:lnTo>
                  <a:lnTo>
                    <a:pt x="1710258" y="2014385"/>
                  </a:lnTo>
                  <a:lnTo>
                    <a:pt x="1710258" y="2042401"/>
                  </a:lnTo>
                  <a:lnTo>
                    <a:pt x="1715312" y="2092096"/>
                  </a:lnTo>
                  <a:lnTo>
                    <a:pt x="1729790" y="2138451"/>
                  </a:lnTo>
                  <a:lnTo>
                    <a:pt x="1752676" y="2180463"/>
                  </a:lnTo>
                  <a:lnTo>
                    <a:pt x="1782940" y="2217115"/>
                  </a:lnTo>
                  <a:lnTo>
                    <a:pt x="1819592" y="2247392"/>
                  </a:lnTo>
                  <a:lnTo>
                    <a:pt x="1861604" y="2270277"/>
                  </a:lnTo>
                  <a:lnTo>
                    <a:pt x="1907971" y="2284742"/>
                  </a:lnTo>
                  <a:lnTo>
                    <a:pt x="1957654" y="2289797"/>
                  </a:lnTo>
                  <a:lnTo>
                    <a:pt x="2007374" y="2284742"/>
                  </a:lnTo>
                  <a:lnTo>
                    <a:pt x="2053755" y="2270277"/>
                  </a:lnTo>
                  <a:lnTo>
                    <a:pt x="2095779" y="2247392"/>
                  </a:lnTo>
                  <a:lnTo>
                    <a:pt x="2132444" y="2217115"/>
                  </a:lnTo>
                  <a:lnTo>
                    <a:pt x="2162708" y="2180463"/>
                  </a:lnTo>
                  <a:lnTo>
                    <a:pt x="2185581" y="2138451"/>
                  </a:lnTo>
                  <a:lnTo>
                    <a:pt x="2200033" y="2092096"/>
                  </a:lnTo>
                  <a:lnTo>
                    <a:pt x="2205037" y="2042401"/>
                  </a:lnTo>
                  <a:lnTo>
                    <a:pt x="2205037" y="20143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42383" y="589086"/>
            <a:ext cx="1777364" cy="1440815"/>
          </a:xfrm>
          <a:prstGeom prst="rect"/>
        </p:spPr>
        <p:txBody>
          <a:bodyPr wrap="square" lIns="0" tIns="41910" rIns="0" bIns="0" rtlCol="0" vert="horz">
            <a:spAutoFit/>
          </a:bodyPr>
          <a:lstStyle/>
          <a:p>
            <a:pPr marL="12700" marR="5080">
              <a:lnSpc>
                <a:spcPts val="3670"/>
              </a:lnSpc>
              <a:spcBef>
                <a:spcPts val="330"/>
              </a:spcBef>
            </a:pPr>
            <a:r>
              <a:rPr dirty="0" spc="-425"/>
              <a:t>H</a:t>
            </a:r>
            <a:r>
              <a:rPr dirty="0" spc="-75"/>
              <a:t>A</a:t>
            </a:r>
            <a:r>
              <a:rPr dirty="0" spc="-75"/>
              <a:t>F</a:t>
            </a:r>
            <a:r>
              <a:rPr dirty="0" spc="-100"/>
              <a:t>T</a:t>
            </a:r>
            <a:r>
              <a:rPr dirty="0" spc="-75"/>
              <a:t>A</a:t>
            </a:r>
            <a:r>
              <a:rPr dirty="0" spc="-150"/>
              <a:t>L</a:t>
            </a:r>
            <a:r>
              <a:rPr dirty="0" spc="-465"/>
              <a:t>I</a:t>
            </a:r>
            <a:r>
              <a:rPr dirty="0" spc="-380"/>
              <a:t>K  </a:t>
            </a:r>
            <a:r>
              <a:rPr dirty="0" spc="-225"/>
              <a:t>PLAN  </a:t>
            </a:r>
            <a:r>
              <a:rPr dirty="0" spc="-390"/>
              <a:t>ŞABLONU</a:t>
            </a:r>
          </a:p>
        </p:txBody>
      </p:sp>
      <p:sp>
        <p:nvSpPr>
          <p:cNvPr id="14" name="object 14"/>
          <p:cNvSpPr/>
          <p:nvPr/>
        </p:nvSpPr>
        <p:spPr>
          <a:xfrm>
            <a:off x="6092442" y="9538171"/>
            <a:ext cx="783982" cy="698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3348" y="9767971"/>
            <a:ext cx="347345" cy="787400"/>
          </a:xfrm>
          <a:prstGeom prst="rect">
            <a:avLst/>
          </a:prstGeom>
        </p:spPr>
        <p:txBody>
          <a:bodyPr wrap="square" lIns="0" tIns="304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50" spc="-25" i="1">
                <a:latin typeface="Times New Roman"/>
                <a:cs typeface="Times New Roman"/>
              </a:rPr>
              <a:t>Pdr</a:t>
            </a:r>
            <a:r>
              <a:rPr dirty="0" sz="1750" spc="-25" i="1">
                <a:solidFill>
                  <a:srgbClr val="FF1616"/>
                </a:solidFill>
                <a:latin typeface="Times New Roman"/>
                <a:cs typeface="Times New Roman"/>
              </a:rPr>
              <a:t>Tube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50636" y="618117"/>
            <a:ext cx="2381250" cy="133921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>
              <a:lnSpc>
                <a:spcPct val="1197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Haftalık planı oluştururken</a:t>
            </a:r>
            <a:r>
              <a:rPr dirty="0" sz="1200" spc="-70" b="1">
                <a:latin typeface="Roboto"/>
                <a:cs typeface="Roboto"/>
              </a:rPr>
              <a:t> </a:t>
            </a:r>
            <a:r>
              <a:rPr dirty="0" sz="1200" spc="10" b="1">
                <a:latin typeface="Roboto"/>
                <a:cs typeface="Roboto"/>
              </a:rPr>
              <a:t>yeme-  içme, çocuk odası toplama. kitap  </a:t>
            </a:r>
            <a:r>
              <a:rPr dirty="0" sz="1200" spc="15" b="1">
                <a:latin typeface="Roboto"/>
                <a:cs typeface="Roboto"/>
              </a:rPr>
              <a:t>okuma </a:t>
            </a:r>
            <a:r>
              <a:rPr dirty="0" sz="1200" spc="10" b="1">
                <a:latin typeface="Roboto"/>
                <a:cs typeface="Roboto"/>
              </a:rPr>
              <a:t>vb. günlük </a:t>
            </a:r>
            <a:r>
              <a:rPr dirty="0" sz="1200" spc="5" b="1">
                <a:latin typeface="Roboto"/>
                <a:cs typeface="Roboto"/>
              </a:rPr>
              <a:t>rutinleri </a:t>
            </a:r>
            <a:r>
              <a:rPr dirty="0" sz="1200" spc="15" b="1">
                <a:latin typeface="Roboto"/>
                <a:cs typeface="Roboto"/>
              </a:rPr>
              <a:t>de  </a:t>
            </a:r>
            <a:r>
              <a:rPr dirty="0" sz="1200" spc="10" b="1">
                <a:latin typeface="Roboto"/>
                <a:cs typeface="Roboto"/>
              </a:rPr>
              <a:t>katarak çocuğunuzun </a:t>
            </a:r>
            <a:r>
              <a:rPr dirty="0" sz="1200" spc="5" b="1">
                <a:latin typeface="Roboto"/>
                <a:cs typeface="Roboto"/>
              </a:rPr>
              <a:t>özdisiplin  </a:t>
            </a:r>
            <a:r>
              <a:rPr dirty="0" sz="1200" spc="10" b="1">
                <a:latin typeface="Roboto"/>
                <a:cs typeface="Roboto"/>
              </a:rPr>
              <a:t>becerisinin gelişimine daha fazla  katkıda</a:t>
            </a:r>
            <a:r>
              <a:rPr dirty="0" sz="1200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bulunabilirsiniz!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60795" y="9502498"/>
            <a:ext cx="4232275" cy="7302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92710" marR="5080" indent="-80645">
              <a:lnSpc>
                <a:spcPct val="132000"/>
              </a:lnSpc>
              <a:spcBef>
                <a:spcPts val="100"/>
              </a:spcBef>
            </a:pPr>
            <a:r>
              <a:rPr dirty="0" sz="1750" spc="-5" i="1">
                <a:latin typeface="Times New Roman"/>
                <a:cs typeface="Times New Roman"/>
              </a:rPr>
              <a:t>Haftalık </a:t>
            </a:r>
            <a:r>
              <a:rPr dirty="0" sz="1750" spc="-35" i="1">
                <a:latin typeface="Times New Roman"/>
                <a:cs typeface="Times New Roman"/>
              </a:rPr>
              <a:t>planı </a:t>
            </a:r>
            <a:r>
              <a:rPr dirty="0" sz="1750" spc="30" i="1">
                <a:latin typeface="Times New Roman"/>
                <a:cs typeface="Times New Roman"/>
              </a:rPr>
              <a:t>yaptıktan </a:t>
            </a:r>
            <a:r>
              <a:rPr dirty="0" sz="1750" spc="-35" i="1">
                <a:latin typeface="Times New Roman"/>
                <a:cs typeface="Times New Roman"/>
              </a:rPr>
              <a:t>sonra </a:t>
            </a:r>
            <a:r>
              <a:rPr dirty="0" sz="1750" spc="-45" i="1">
                <a:latin typeface="Times New Roman"/>
                <a:cs typeface="Times New Roman"/>
              </a:rPr>
              <a:t>sevdiğiniz </a:t>
            </a:r>
            <a:r>
              <a:rPr dirty="0" sz="1750" spc="-5" i="1">
                <a:latin typeface="Times New Roman"/>
                <a:cs typeface="Times New Roman"/>
              </a:rPr>
              <a:t>renkli  </a:t>
            </a:r>
            <a:r>
              <a:rPr dirty="0" sz="1750" spc="-25" i="1">
                <a:latin typeface="Times New Roman"/>
                <a:cs typeface="Times New Roman"/>
              </a:rPr>
              <a:t>kalemler </a:t>
            </a:r>
            <a:r>
              <a:rPr dirty="0" sz="1750" spc="-80" i="1">
                <a:latin typeface="Times New Roman"/>
                <a:cs typeface="Times New Roman"/>
              </a:rPr>
              <a:t>ile </a:t>
            </a:r>
            <a:r>
              <a:rPr dirty="0" sz="1750" spc="-10" i="1">
                <a:latin typeface="Times New Roman"/>
                <a:cs typeface="Times New Roman"/>
              </a:rPr>
              <a:t>boyayarak </a:t>
            </a:r>
            <a:r>
              <a:rPr dirty="0" sz="1750" spc="-40" i="1">
                <a:latin typeface="Times New Roman"/>
                <a:cs typeface="Times New Roman"/>
              </a:rPr>
              <a:t>süslemeye </a:t>
            </a:r>
            <a:r>
              <a:rPr dirty="0" sz="1750" spc="-15" i="1">
                <a:latin typeface="Times New Roman"/>
                <a:cs typeface="Times New Roman"/>
              </a:rPr>
              <a:t>var</a:t>
            </a:r>
            <a:r>
              <a:rPr dirty="0" sz="1750" spc="35" i="1">
                <a:latin typeface="Times New Roman"/>
                <a:cs typeface="Times New Roman"/>
              </a:rPr>
              <a:t> </a:t>
            </a:r>
            <a:r>
              <a:rPr dirty="0" sz="1750" spc="-10" i="1">
                <a:latin typeface="Times New Roman"/>
                <a:cs typeface="Times New Roman"/>
              </a:rPr>
              <a:t>mısınız?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29"/>
                </a:moveTo>
                <a:lnTo>
                  <a:pt x="82723" y="547329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29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3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7"/>
            <a:ext cx="3479462" cy="377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7165" y="3470940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169"/>
              <a:ext cx="2881574" cy="23024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870699" y="7342423"/>
            <a:ext cx="3685292" cy="26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564848" y="7678485"/>
            <a:ext cx="1750695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85775" marR="478155">
              <a:lnSpc>
                <a:spcPct val="115999"/>
              </a:lnSpc>
              <a:spcBef>
                <a:spcPts val="100"/>
              </a:spcBef>
            </a:pPr>
            <a:r>
              <a:rPr dirty="0" sz="1400" spc="-5" b="1">
                <a:latin typeface="Roboto"/>
                <a:cs typeface="Roboto"/>
              </a:rPr>
              <a:t>A4</a:t>
            </a:r>
            <a:r>
              <a:rPr dirty="0" sz="1400" spc="-95" b="1">
                <a:latin typeface="Roboto"/>
                <a:cs typeface="Roboto"/>
              </a:rPr>
              <a:t> </a:t>
            </a:r>
            <a:r>
              <a:rPr dirty="0" sz="1400" spc="-5" b="1">
                <a:latin typeface="Roboto"/>
                <a:cs typeface="Roboto"/>
              </a:rPr>
              <a:t>KAĞIT </a:t>
            </a:r>
            <a:r>
              <a:rPr dirty="0" sz="1400" spc="-5" b="1">
                <a:latin typeface="Roboto"/>
                <a:cs typeface="Roboto"/>
              </a:rPr>
              <a:t> </a:t>
            </a:r>
            <a:r>
              <a:rPr dirty="0" sz="1400" spc="-5" b="1">
                <a:latin typeface="Roboto"/>
                <a:cs typeface="Roboto"/>
              </a:rPr>
              <a:t>KALEM</a:t>
            </a:r>
            <a:endParaRPr sz="14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70"/>
              </a:spcBef>
            </a:pPr>
            <a:r>
              <a:rPr dirty="0" sz="1400" spc="-5" b="1">
                <a:latin typeface="Roboto"/>
                <a:cs typeface="Roboto"/>
              </a:rPr>
              <a:t>BOYAMA</a:t>
            </a:r>
            <a:r>
              <a:rPr dirty="0" sz="1400" spc="-70" b="1">
                <a:latin typeface="Roboto"/>
                <a:cs typeface="Roboto"/>
              </a:rPr>
              <a:t> </a:t>
            </a:r>
            <a:r>
              <a:rPr dirty="0" sz="1400" spc="-5" b="1">
                <a:latin typeface="Roboto"/>
                <a:cs typeface="Roboto"/>
              </a:rPr>
              <a:t>KALEMLERİ</a:t>
            </a:r>
            <a:endParaRPr sz="1400">
              <a:latin typeface="Roboto"/>
              <a:cs typeface="Roboto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0" y="5859024"/>
            <a:ext cx="1260376" cy="1642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271937" y="4722164"/>
            <a:ext cx="940190" cy="78039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 txBox="1"/>
          <p:nvPr/>
        </p:nvSpPr>
        <p:spPr>
          <a:xfrm rot="480000">
            <a:off x="5007000" y="1018468"/>
            <a:ext cx="105782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3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350" spc="-110">
                <a:solidFill>
                  <a:srgbClr val="03989D"/>
                </a:solidFill>
                <a:latin typeface="Verdana"/>
                <a:cs typeface="Verdana"/>
              </a:rPr>
              <a:t>L</a:t>
            </a:r>
            <a:r>
              <a:rPr dirty="0" sz="2350" spc="-484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6" name="object 56"/>
          <p:cNvSpPr txBox="1"/>
          <p:nvPr/>
        </p:nvSpPr>
        <p:spPr>
          <a:xfrm rot="480000">
            <a:off x="4748085" y="1433137"/>
            <a:ext cx="145886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Ç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215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Ç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170">
                <a:solidFill>
                  <a:srgbClr val="03989D"/>
                </a:solidFill>
                <a:latin typeface="Verdana"/>
                <a:cs typeface="Verdana"/>
              </a:rPr>
              <a:t>V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49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87089" y="28630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1426364" y="2700795"/>
            <a:ext cx="3911600" cy="2995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Ebeveynler çocuklarıyla </a:t>
            </a:r>
            <a:r>
              <a:rPr dirty="0" sz="1200" spc="5" b="1">
                <a:latin typeface="Roboto"/>
                <a:cs typeface="Roboto"/>
              </a:rPr>
              <a:t>birlikte </a:t>
            </a:r>
            <a:r>
              <a:rPr dirty="0" sz="1200" spc="10" b="1">
                <a:latin typeface="Roboto"/>
                <a:cs typeface="Roboto"/>
              </a:rPr>
              <a:t>çember </a:t>
            </a:r>
            <a:r>
              <a:rPr dirty="0" sz="1200" spc="5" b="1">
                <a:latin typeface="Roboto"/>
                <a:cs typeface="Roboto"/>
              </a:rPr>
              <a:t>oluşturur!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Herkes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A4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kağıt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çıkarır!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Ve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kendi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yüzlerini çizerler!  </a:t>
            </a:r>
            <a:r>
              <a:rPr dirty="0" sz="1200" spc="10" b="1">
                <a:latin typeface="Roboto"/>
                <a:cs typeface="Roboto"/>
              </a:rPr>
              <a:t>Ardından, </a:t>
            </a:r>
            <a:r>
              <a:rPr dirty="0" sz="1200" spc="5" b="1">
                <a:latin typeface="Roboto"/>
                <a:cs typeface="Roboto"/>
              </a:rPr>
              <a:t>sırayla </a:t>
            </a:r>
            <a:r>
              <a:rPr dirty="0" sz="1200" spc="10" b="1">
                <a:latin typeface="Roboto"/>
                <a:cs typeface="Roboto"/>
              </a:rPr>
              <a:t>olumlu </a:t>
            </a:r>
            <a:r>
              <a:rPr dirty="0" sz="1200" spc="5" b="1">
                <a:latin typeface="Roboto"/>
                <a:cs typeface="Roboto"/>
              </a:rPr>
              <a:t>yönleri </a:t>
            </a:r>
            <a:r>
              <a:rPr dirty="0" sz="1200" spc="10" b="1">
                <a:latin typeface="Roboto"/>
                <a:cs typeface="Roboto"/>
              </a:rPr>
              <a:t>üzerine sohbet </a:t>
            </a:r>
            <a:r>
              <a:rPr dirty="0" sz="1200" spc="5" b="1">
                <a:latin typeface="Roboto"/>
                <a:cs typeface="Roboto"/>
              </a:rPr>
              <a:t>ederler!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Her olumlu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özelliği bir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simge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ile sembolleştirirler!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(Örneğin, çalışkan olmak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"arı" ile</a:t>
            </a:r>
            <a:r>
              <a:rPr dirty="0" sz="1200" spc="-10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gösterilebilir.)</a:t>
            </a:r>
            <a:endParaRPr sz="1200">
              <a:latin typeface="Roboto"/>
              <a:cs typeface="Roboto"/>
            </a:endParaRPr>
          </a:p>
          <a:p>
            <a:pPr marL="12700" marR="132715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Olumlu </a:t>
            </a:r>
            <a:r>
              <a:rPr dirty="0" sz="1200" spc="5" b="1">
                <a:latin typeface="Roboto"/>
                <a:cs typeface="Roboto"/>
              </a:rPr>
              <a:t>özellikler </a:t>
            </a:r>
            <a:r>
              <a:rPr dirty="0" sz="1200" spc="10" b="1">
                <a:latin typeface="Roboto"/>
                <a:cs typeface="Roboto"/>
              </a:rPr>
              <a:t>söylendikten sonra </a:t>
            </a:r>
            <a:r>
              <a:rPr dirty="0" sz="1200" spc="15" b="1">
                <a:latin typeface="Roboto"/>
                <a:cs typeface="Roboto"/>
              </a:rPr>
              <a:t>bu </a:t>
            </a:r>
            <a:r>
              <a:rPr dirty="0" sz="1200" spc="5" b="1">
                <a:latin typeface="Roboto"/>
                <a:cs typeface="Roboto"/>
              </a:rPr>
              <a:t>özelliklere ait  </a:t>
            </a:r>
            <a:r>
              <a:rPr dirty="0" sz="1200" spc="10" b="1">
                <a:latin typeface="Roboto"/>
                <a:cs typeface="Roboto"/>
              </a:rPr>
              <a:t>semboller bulunup </a:t>
            </a:r>
            <a:r>
              <a:rPr dirty="0" sz="1200" spc="15" b="1">
                <a:latin typeface="Roboto"/>
                <a:cs typeface="Roboto"/>
              </a:rPr>
              <a:t>A4 </a:t>
            </a:r>
            <a:r>
              <a:rPr dirty="0" sz="1200" spc="10" b="1">
                <a:latin typeface="Roboto"/>
                <a:cs typeface="Roboto"/>
              </a:rPr>
              <a:t>kağıdındaki yüze</a:t>
            </a:r>
            <a:r>
              <a:rPr dirty="0" sz="1200" spc="-30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çizilir!</a:t>
            </a:r>
            <a:endParaRPr sz="1200">
              <a:latin typeface="Roboto"/>
              <a:cs typeface="Roboto"/>
            </a:endParaRPr>
          </a:p>
          <a:p>
            <a:pPr marL="12700">
              <a:lnSpc>
                <a:spcPct val="100000"/>
              </a:lnSpc>
              <a:spcBef>
                <a:spcPts val="509"/>
              </a:spcBef>
            </a:pP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İstenilirse çizilen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semboller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 boyanabilir!</a:t>
            </a:r>
            <a:endParaRPr sz="1200">
              <a:latin typeface="Roboto"/>
              <a:cs typeface="Roboto"/>
            </a:endParaRPr>
          </a:p>
          <a:p>
            <a:pPr marL="12700" marR="391795">
              <a:lnSpc>
                <a:spcPct val="135300"/>
              </a:lnSpc>
            </a:pPr>
            <a:r>
              <a:rPr dirty="0" sz="1200" spc="15" b="1">
                <a:latin typeface="Roboto"/>
                <a:cs typeface="Roboto"/>
              </a:rPr>
              <a:t>Tüm </a:t>
            </a:r>
            <a:r>
              <a:rPr dirty="0" sz="1200" spc="10" b="1">
                <a:latin typeface="Roboto"/>
                <a:cs typeface="Roboto"/>
              </a:rPr>
              <a:t>işlem </a:t>
            </a:r>
            <a:r>
              <a:rPr dirty="0" sz="1200" spc="5" b="1">
                <a:latin typeface="Roboto"/>
                <a:cs typeface="Roboto"/>
              </a:rPr>
              <a:t>bittikten </a:t>
            </a:r>
            <a:r>
              <a:rPr dirty="0" sz="1200" spc="10" b="1">
                <a:latin typeface="Roboto"/>
                <a:cs typeface="Roboto"/>
              </a:rPr>
              <a:t>sonra herkes kendi olumlu </a:t>
            </a:r>
            <a:r>
              <a:rPr dirty="0" sz="1200" spc="15" b="1">
                <a:latin typeface="Roboto"/>
                <a:cs typeface="Roboto"/>
              </a:rPr>
              <a:t>A4  </a:t>
            </a:r>
            <a:r>
              <a:rPr dirty="0" sz="1200" spc="10" b="1">
                <a:latin typeface="Roboto"/>
                <a:cs typeface="Roboto"/>
              </a:rPr>
              <a:t>kağıdını yatağının baş ucuna</a:t>
            </a:r>
            <a:r>
              <a:rPr dirty="0" sz="1200" spc="-20" b="1">
                <a:latin typeface="Roboto"/>
                <a:cs typeface="Roboto"/>
              </a:rPr>
              <a:t> </a:t>
            </a:r>
            <a:r>
              <a:rPr dirty="0" sz="1200" spc="10" b="1">
                <a:latin typeface="Roboto"/>
                <a:cs typeface="Roboto"/>
              </a:rPr>
              <a:t>asar!</a:t>
            </a:r>
            <a:endParaRPr sz="1200">
              <a:latin typeface="Roboto"/>
              <a:cs typeface="Roboto"/>
            </a:endParaRPr>
          </a:p>
          <a:p>
            <a:pPr marL="12700" marR="274955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Böylece her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akşam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yatmadan önce olumlu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yönlerini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düşünerek rahat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bir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uyku</a:t>
            </a:r>
            <a:r>
              <a:rPr dirty="0" sz="1200" spc="-10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uyur!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287089" y="3110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87089" y="335789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87089" y="360533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1287089" y="410021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1287089" y="45951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1287089" y="484254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287089" y="5337430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 rot="480000">
            <a:off x="5023915" y="257698"/>
            <a:ext cx="1492436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40">
                <a:solidFill>
                  <a:srgbClr val="FF1616"/>
                </a:solidFill>
                <a:latin typeface="Verdana"/>
                <a:cs typeface="Verdana"/>
              </a:rPr>
              <a:t>2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24020" y="534717"/>
            <a:ext cx="1428143" cy="119151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8" name="object 68"/>
          <p:cNvGrpSpPr/>
          <p:nvPr/>
        </p:nvGrpSpPr>
        <p:grpSpPr>
          <a:xfrm>
            <a:off x="1699790" y="323124"/>
            <a:ext cx="1296670" cy="713740"/>
            <a:chOff x="1699790" y="323124"/>
            <a:chExt cx="1296670" cy="713740"/>
          </a:xfrm>
        </p:grpSpPr>
        <p:sp>
          <p:nvSpPr>
            <p:cNvPr id="69" name="object 69"/>
            <p:cNvSpPr/>
            <p:nvPr/>
          </p:nvSpPr>
          <p:spPr>
            <a:xfrm>
              <a:off x="1796262" y="323125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24"/>
                  </a:lnTo>
                  <a:lnTo>
                    <a:pt x="0" y="413524"/>
                  </a:lnTo>
                  <a:lnTo>
                    <a:pt x="39344" y="412559"/>
                  </a:lnTo>
                  <a:lnTo>
                    <a:pt x="208216" y="230809"/>
                  </a:lnTo>
                  <a:lnTo>
                    <a:pt x="400862" y="390613"/>
                  </a:lnTo>
                  <a:lnTo>
                    <a:pt x="438404" y="390144"/>
                  </a:lnTo>
                  <a:lnTo>
                    <a:pt x="260985" y="236575"/>
                  </a:lnTo>
                  <a:lnTo>
                    <a:pt x="281139" y="241388"/>
                  </a:lnTo>
                  <a:lnTo>
                    <a:pt x="453847" y="384670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96"/>
                  </a:moveTo>
                  <a:lnTo>
                    <a:pt x="551713" y="40398"/>
                  </a:lnTo>
                  <a:lnTo>
                    <a:pt x="426021" y="84175"/>
                  </a:lnTo>
                  <a:lnTo>
                    <a:pt x="426021" y="0"/>
                  </a:lnTo>
                  <a:lnTo>
                    <a:pt x="371322" y="25006"/>
                  </a:lnTo>
                  <a:lnTo>
                    <a:pt x="371322" y="103225"/>
                  </a:lnTo>
                  <a:lnTo>
                    <a:pt x="281127" y="134632"/>
                  </a:lnTo>
                  <a:lnTo>
                    <a:pt x="248513" y="191376"/>
                  </a:lnTo>
                  <a:lnTo>
                    <a:pt x="413550" y="252920"/>
                  </a:lnTo>
                  <a:lnTo>
                    <a:pt x="550748" y="75984"/>
                  </a:lnTo>
                  <a:lnTo>
                    <a:pt x="665886" y="206768"/>
                  </a:lnTo>
                  <a:lnTo>
                    <a:pt x="708101" y="225996"/>
                  </a:lnTo>
                  <a:close/>
                </a:path>
                <a:path w="1071880" h="552450">
                  <a:moveTo>
                    <a:pt x="1071753" y="551992"/>
                  </a:moveTo>
                  <a:lnTo>
                    <a:pt x="902881" y="320230"/>
                  </a:lnTo>
                  <a:lnTo>
                    <a:pt x="832840" y="290042"/>
                  </a:lnTo>
                  <a:lnTo>
                    <a:pt x="832840" y="200990"/>
                  </a:lnTo>
                  <a:lnTo>
                    <a:pt x="778154" y="178828"/>
                  </a:lnTo>
                  <a:lnTo>
                    <a:pt x="778154" y="266458"/>
                  </a:lnTo>
                  <a:lnTo>
                    <a:pt x="641908" y="207721"/>
                  </a:lnTo>
                  <a:lnTo>
                    <a:pt x="453847" y="409676"/>
                  </a:lnTo>
                  <a:lnTo>
                    <a:pt x="489343" y="408711"/>
                  </a:lnTo>
                  <a:lnTo>
                    <a:pt x="647661" y="239458"/>
                  </a:lnTo>
                  <a:lnTo>
                    <a:pt x="797344" y="418325"/>
                  </a:lnTo>
                  <a:lnTo>
                    <a:pt x="844232" y="432003"/>
                  </a:lnTo>
                  <a:lnTo>
                    <a:pt x="890739" y="448983"/>
                  </a:lnTo>
                  <a:lnTo>
                    <a:pt x="936790" y="469366"/>
                  </a:lnTo>
                  <a:lnTo>
                    <a:pt x="982357" y="493255"/>
                  </a:lnTo>
                  <a:lnTo>
                    <a:pt x="1027353" y="520763"/>
                  </a:lnTo>
                  <a:lnTo>
                    <a:pt x="1071753" y="55199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/>
            <p:cNvSpPr/>
            <p:nvPr/>
          </p:nvSpPr>
          <p:spPr>
            <a:xfrm>
              <a:off x="2190248" y="381255"/>
              <a:ext cx="445227" cy="363391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/>
            <p:cNvSpPr/>
            <p:nvPr/>
          </p:nvSpPr>
          <p:spPr>
            <a:xfrm>
              <a:off x="1967239" y="619929"/>
              <a:ext cx="63736" cy="9558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1699790" y="741276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98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47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21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86"/>
                </a:lnTo>
                <a:lnTo>
                  <a:pt x="1257261" y="2177846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19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54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54"/>
                </a:moveTo>
                <a:lnTo>
                  <a:pt x="1658162" y="1729422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35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55"/>
                </a:lnTo>
                <a:lnTo>
                  <a:pt x="1636115" y="1739404"/>
                </a:lnTo>
                <a:lnTo>
                  <a:pt x="1640840" y="1750441"/>
                </a:lnTo>
                <a:lnTo>
                  <a:pt x="1662671" y="1740154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79"/>
                </a:lnTo>
                <a:lnTo>
                  <a:pt x="1690916" y="1791944"/>
                </a:lnTo>
                <a:lnTo>
                  <a:pt x="1684870" y="1782470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291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32"/>
                </a:lnTo>
                <a:lnTo>
                  <a:pt x="1716201" y="1349641"/>
                </a:lnTo>
                <a:lnTo>
                  <a:pt x="1707337" y="1358455"/>
                </a:lnTo>
                <a:lnTo>
                  <a:pt x="1699031" y="1367332"/>
                </a:lnTo>
                <a:lnTo>
                  <a:pt x="1691322" y="1375956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06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06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894"/>
                </a:lnTo>
                <a:lnTo>
                  <a:pt x="1765782" y="543788"/>
                </a:lnTo>
                <a:lnTo>
                  <a:pt x="1768297" y="549998"/>
                </a:lnTo>
                <a:lnTo>
                  <a:pt x="1768068" y="552983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63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293"/>
                </a:lnTo>
                <a:lnTo>
                  <a:pt x="1816303" y="610336"/>
                </a:lnTo>
                <a:lnTo>
                  <a:pt x="1810842" y="599541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42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52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24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38"/>
                </a:lnTo>
                <a:lnTo>
                  <a:pt x="1862340" y="1263865"/>
                </a:lnTo>
                <a:lnTo>
                  <a:pt x="1881492" y="1249426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58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86"/>
                </a:lnTo>
                <a:lnTo>
                  <a:pt x="1932749" y="69481"/>
                </a:lnTo>
                <a:lnTo>
                  <a:pt x="1928977" y="80086"/>
                </a:lnTo>
                <a:lnTo>
                  <a:pt x="1920646" y="102514"/>
                </a:lnTo>
                <a:lnTo>
                  <a:pt x="1942439" y="111760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75"/>
                </a:lnTo>
                <a:lnTo>
                  <a:pt x="1938223" y="1167295"/>
                </a:lnTo>
                <a:lnTo>
                  <a:pt x="1930476" y="1175689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31"/>
                </a:lnTo>
                <a:lnTo>
                  <a:pt x="1988210" y="1102741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31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72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43"/>
                </a:lnTo>
                <a:lnTo>
                  <a:pt x="2009635" y="918375"/>
                </a:lnTo>
                <a:lnTo>
                  <a:pt x="2013077" y="929741"/>
                </a:lnTo>
                <a:lnTo>
                  <a:pt x="2016264" y="940816"/>
                </a:lnTo>
                <a:lnTo>
                  <a:pt x="2019071" y="951433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11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24"/>
                </a:lnTo>
                <a:lnTo>
                  <a:pt x="2043582" y="1035380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 txBox="1"/>
          <p:nvPr/>
        </p:nvSpPr>
        <p:spPr>
          <a:xfrm>
            <a:off x="1802598" y="883009"/>
            <a:ext cx="109029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262255" marR="5080" indent="-250190">
              <a:lnSpc>
                <a:spcPct val="103899"/>
              </a:lnSpc>
              <a:spcBef>
                <a:spcPts val="50"/>
              </a:spcBef>
            </a:pPr>
            <a:r>
              <a:rPr dirty="0" sz="1850" spc="145">
                <a:latin typeface="Trebuchet MS"/>
                <a:cs typeface="Trebuchet MS"/>
              </a:rPr>
              <a:t>24</a:t>
            </a:r>
            <a:r>
              <a:rPr dirty="0" sz="1850" spc="-130">
                <a:latin typeface="Trebuchet MS"/>
                <a:cs typeface="Trebuchet MS"/>
              </a:rPr>
              <a:t>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245">
                <a:latin typeface="Trebuchet MS"/>
                <a:cs typeface="Trebuchet MS"/>
              </a:rPr>
              <a:t>SALI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6" name="object 76"/>
          <p:cNvSpPr/>
          <p:nvPr/>
        </p:nvSpPr>
        <p:spPr>
          <a:xfrm>
            <a:off x="5246957" y="5047032"/>
            <a:ext cx="1627411" cy="16453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 txBox="1"/>
          <p:nvPr/>
        </p:nvSpPr>
        <p:spPr>
          <a:xfrm>
            <a:off x="110676" y="4257999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 i="1">
                <a:latin typeface="Times New Roman"/>
                <a:cs typeface="Times New Roman"/>
              </a:rPr>
              <a:t>Pdr</a:t>
            </a:r>
            <a:r>
              <a:rPr dirty="0" sz="1600" spc="-5" i="1">
                <a:solidFill>
                  <a:srgbClr val="FF1616"/>
                </a:solidFill>
                <a:latin typeface="Times New Roman"/>
                <a:cs typeface="Times New Roman"/>
              </a:rPr>
              <a:t>Tube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20760000">
            <a:off x="645188" y="8135817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259150" y="9024616"/>
            <a:ext cx="1668780" cy="13582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16599"/>
              </a:lnSpc>
              <a:spcBef>
                <a:spcPts val="90"/>
              </a:spcBef>
            </a:pP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Çocuklar olumlu 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yönlerini fark eder!  Sağlıklı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özgüven 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gelişimi  desteklenir!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90" name="object 90"/>
          <p:cNvSpPr txBox="1"/>
          <p:nvPr/>
        </p:nvSpPr>
        <p:spPr>
          <a:xfrm rot="19620000">
            <a:off x="4479587" y="7338806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19860000">
            <a:off x="4570867" y="7283780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20040000">
            <a:off x="4657566" y="7237731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280000">
            <a:off x="4747180" y="7197316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0520000">
            <a:off x="4842813" y="7160422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0760000">
            <a:off x="4946071" y="7130954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20940000">
            <a:off x="5019616" y="7114895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21240000">
            <a:off x="5149191" y="7091804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21540000">
            <a:off x="5276077" y="7083014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120000">
            <a:off x="5381146" y="7083237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300000">
            <a:off x="5477616" y="7089794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540000">
            <a:off x="5574361" y="7102710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720000">
            <a:off x="5667889" y="7120846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960000">
            <a:off x="5758876" y="7145740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200000">
            <a:off x="5856698" y="7177562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5" name="object 105"/>
          <p:cNvSpPr txBox="1"/>
          <p:nvPr/>
        </p:nvSpPr>
        <p:spPr>
          <a:xfrm rot="1380000">
            <a:off x="5941626" y="7212356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1620000">
            <a:off x="6026331" y="7253230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1860000">
            <a:off x="6111621" y="7301221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32"/>
                </a:moveTo>
                <a:lnTo>
                  <a:pt x="82726" y="547332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32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4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9"/>
            <a:ext cx="3479462" cy="3779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7165" y="3470940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8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870699" y="7330048"/>
            <a:ext cx="3685292" cy="26952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523353" y="7845074"/>
            <a:ext cx="1882139" cy="86296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200" spc="-10" b="1">
                <a:latin typeface="Roboto"/>
                <a:cs typeface="Roboto"/>
              </a:rPr>
              <a:t>GERİ DÖNÜŞÜM</a:t>
            </a:r>
            <a:r>
              <a:rPr dirty="0" sz="1200" spc="-50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KUTULARI</a:t>
            </a:r>
            <a:endParaRPr sz="1200">
              <a:latin typeface="Roboto"/>
              <a:cs typeface="Roboto"/>
            </a:endParaRPr>
          </a:p>
          <a:p>
            <a:pPr algn="ctr" marL="104775" marR="97155">
              <a:lnSpc>
                <a:spcPct val="114500"/>
              </a:lnSpc>
            </a:pPr>
            <a:r>
              <a:rPr dirty="0" sz="1200" spc="-10" b="1">
                <a:latin typeface="Roboto"/>
                <a:cs typeface="Roboto"/>
              </a:rPr>
              <a:t>(Ek-1'de yer almaktadır!)  A4</a:t>
            </a:r>
            <a:r>
              <a:rPr dirty="0" sz="1200" spc="-15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KAĞIDI</a:t>
            </a:r>
            <a:endParaRPr sz="1200">
              <a:latin typeface="Roboto"/>
              <a:cs typeface="Roboto"/>
            </a:endParaRPr>
          </a:p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dirty="0" sz="1200" spc="-10" b="1">
                <a:latin typeface="Roboto"/>
                <a:cs typeface="Roboto"/>
              </a:rPr>
              <a:t>BOYAMA</a:t>
            </a:r>
            <a:r>
              <a:rPr dirty="0" sz="1200" spc="-20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KALEMLERİ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4426205" y="1086333"/>
            <a:ext cx="2278032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30">
                <a:solidFill>
                  <a:srgbClr val="03989D"/>
                </a:solidFill>
                <a:latin typeface="Verdana"/>
                <a:cs typeface="Verdana"/>
              </a:rPr>
              <a:t>GERİ</a:t>
            </a:r>
            <a:r>
              <a:rPr dirty="0" sz="2350" spc="80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345">
                <a:solidFill>
                  <a:srgbClr val="03989D"/>
                </a:solidFill>
                <a:latin typeface="Verdana"/>
                <a:cs typeface="Verdana"/>
              </a:rPr>
              <a:t>DÖNÜŞÜMLE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 rot="480000">
            <a:off x="4507662" y="1500966"/>
            <a:ext cx="1998283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90">
                <a:solidFill>
                  <a:srgbClr val="03989D"/>
                </a:solidFill>
                <a:latin typeface="Verdana"/>
                <a:cs typeface="Verdana"/>
              </a:rPr>
              <a:t>DOĞAYA</a:t>
            </a:r>
            <a:r>
              <a:rPr dirty="0" sz="2350" spc="75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KATKI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87089" y="28630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426364" y="2700795"/>
            <a:ext cx="3890010" cy="24999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64135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Ebeveynler çocuklarına Ek-1 </a:t>
            </a:r>
            <a:r>
              <a:rPr dirty="0" sz="1200" spc="15" b="1">
                <a:latin typeface="Roboto"/>
                <a:cs typeface="Roboto"/>
              </a:rPr>
              <a:t>de </a:t>
            </a:r>
            <a:r>
              <a:rPr dirty="0" sz="1200" spc="10" b="1">
                <a:latin typeface="Roboto"/>
                <a:cs typeface="Roboto"/>
              </a:rPr>
              <a:t>yer alan geri </a:t>
            </a:r>
            <a:r>
              <a:rPr dirty="0" sz="1200" spc="15" b="1">
                <a:latin typeface="Roboto"/>
                <a:cs typeface="Roboto"/>
              </a:rPr>
              <a:t>dönüşüm  </a:t>
            </a:r>
            <a:r>
              <a:rPr dirty="0" sz="1200" spc="10" b="1">
                <a:latin typeface="Roboto"/>
                <a:cs typeface="Roboto"/>
              </a:rPr>
              <a:t>çöp kutu </a:t>
            </a:r>
            <a:r>
              <a:rPr dirty="0" sz="1200" spc="5" b="1">
                <a:latin typeface="Roboto"/>
                <a:cs typeface="Roboto"/>
              </a:rPr>
              <a:t>resimlerini</a:t>
            </a:r>
            <a:r>
              <a:rPr dirty="0" sz="1200" spc="-5" b="1">
                <a:latin typeface="Roboto"/>
                <a:cs typeface="Roboto"/>
              </a:rPr>
              <a:t> </a:t>
            </a:r>
            <a:r>
              <a:rPr dirty="0" sz="1200" spc="5" b="1">
                <a:latin typeface="Roboto"/>
                <a:cs typeface="Roboto"/>
              </a:rPr>
              <a:t>gösterirler!</a:t>
            </a:r>
            <a:endParaRPr sz="1200">
              <a:latin typeface="Roboto"/>
              <a:cs typeface="Roboto"/>
            </a:endParaRPr>
          </a:p>
          <a:p>
            <a:pPr algn="just" marL="12700" marR="337820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Ardından her renkteki geri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dönüşüm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kutusunun </a:t>
            </a:r>
            <a:r>
              <a:rPr dirty="0" sz="1200" spc="15" b="1">
                <a:solidFill>
                  <a:srgbClr val="FF1616"/>
                </a:solidFill>
                <a:latin typeface="Roboto"/>
                <a:cs typeface="Roboto"/>
              </a:rPr>
              <a:t>ne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anlama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geldiğini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söyleyerek çocuklarla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öğretici bir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sohbet</a:t>
            </a:r>
            <a:r>
              <a:rPr dirty="0" sz="1200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kururlar!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Ek-1 </a:t>
            </a:r>
            <a:r>
              <a:rPr dirty="0" sz="1200" spc="15" b="1">
                <a:latin typeface="Roboto"/>
                <a:cs typeface="Roboto"/>
              </a:rPr>
              <a:t>de </a:t>
            </a:r>
            <a:r>
              <a:rPr dirty="0" sz="1200" spc="10" b="1">
                <a:latin typeface="Roboto"/>
                <a:cs typeface="Roboto"/>
              </a:rPr>
              <a:t>ki </a:t>
            </a:r>
            <a:r>
              <a:rPr dirty="0" sz="1200" spc="15" b="1">
                <a:latin typeface="Roboto"/>
                <a:cs typeface="Roboto"/>
              </a:rPr>
              <a:t>tüm </a:t>
            </a:r>
            <a:r>
              <a:rPr dirty="0" sz="1200" spc="10" b="1">
                <a:latin typeface="Roboto"/>
                <a:cs typeface="Roboto"/>
              </a:rPr>
              <a:t>renkte ki geri </a:t>
            </a:r>
            <a:r>
              <a:rPr dirty="0" sz="1200" spc="15" b="1">
                <a:latin typeface="Roboto"/>
                <a:cs typeface="Roboto"/>
              </a:rPr>
              <a:t>dönüşüm </a:t>
            </a:r>
            <a:r>
              <a:rPr dirty="0" sz="1200" spc="5" b="1">
                <a:latin typeface="Roboto"/>
                <a:cs typeface="Roboto"/>
              </a:rPr>
              <a:t>kutuları  anlatıldıktan </a:t>
            </a:r>
            <a:r>
              <a:rPr dirty="0" sz="1200" spc="10" b="1">
                <a:latin typeface="Roboto"/>
                <a:cs typeface="Roboto"/>
              </a:rPr>
              <a:t>sonra çocuklarla </a:t>
            </a:r>
            <a:r>
              <a:rPr dirty="0" sz="1200" spc="5" b="1">
                <a:latin typeface="Roboto"/>
                <a:cs typeface="Roboto"/>
              </a:rPr>
              <a:t>birlikte </a:t>
            </a:r>
            <a:r>
              <a:rPr dirty="0" sz="1200" spc="15" b="1">
                <a:latin typeface="Roboto"/>
                <a:cs typeface="Roboto"/>
              </a:rPr>
              <a:t>A4 </a:t>
            </a:r>
            <a:r>
              <a:rPr dirty="0" sz="1200" spc="10" b="1">
                <a:latin typeface="Roboto"/>
                <a:cs typeface="Roboto"/>
              </a:rPr>
              <a:t>kağıdına Ek-1  dekine benzer geri </a:t>
            </a:r>
            <a:r>
              <a:rPr dirty="0" sz="1200" spc="15" b="1">
                <a:latin typeface="Roboto"/>
                <a:cs typeface="Roboto"/>
              </a:rPr>
              <a:t>dönüşüm </a:t>
            </a:r>
            <a:r>
              <a:rPr dirty="0" sz="1200" spc="10" b="1">
                <a:latin typeface="Roboto"/>
                <a:cs typeface="Roboto"/>
              </a:rPr>
              <a:t>kutu </a:t>
            </a:r>
            <a:r>
              <a:rPr dirty="0" sz="1200" spc="5" b="1">
                <a:latin typeface="Roboto"/>
                <a:cs typeface="Roboto"/>
              </a:rPr>
              <a:t>resimleri çizilebilir!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Etkinliğin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sonunda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ailece,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geri dönüşümün doğaya olan 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katkıları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hakkında sohbet</a:t>
            </a:r>
            <a:r>
              <a:rPr dirty="0" sz="1200" spc="-5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edilebilir!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87089" y="3357891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87089" y="410021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7089" y="4842545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 txBox="1"/>
          <p:nvPr/>
        </p:nvSpPr>
        <p:spPr>
          <a:xfrm rot="480000">
            <a:off x="5025525" y="257720"/>
            <a:ext cx="1489948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3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124020" y="534722"/>
            <a:ext cx="1428143" cy="1191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2" name="object 62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63" name="object 63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7" name="object 67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912"/>
                </a:moveTo>
                <a:lnTo>
                  <a:pt x="28981" y="2135009"/>
                </a:lnTo>
                <a:lnTo>
                  <a:pt x="25196" y="2140432"/>
                </a:lnTo>
                <a:lnTo>
                  <a:pt x="22631" y="2158034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912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58"/>
                </a:lnTo>
                <a:lnTo>
                  <a:pt x="78917" y="2109216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46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86"/>
                </a:lnTo>
                <a:lnTo>
                  <a:pt x="153149" y="2073998"/>
                </a:lnTo>
                <a:lnTo>
                  <a:pt x="147281" y="2073135"/>
                </a:lnTo>
                <a:lnTo>
                  <a:pt x="145554" y="2095334"/>
                </a:lnTo>
                <a:lnTo>
                  <a:pt x="148488" y="2095779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85"/>
                </a:lnTo>
                <a:lnTo>
                  <a:pt x="228879" y="2109165"/>
                </a:lnTo>
                <a:lnTo>
                  <a:pt x="215849" y="2126716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55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24"/>
                </a:lnTo>
                <a:lnTo>
                  <a:pt x="294081" y="2165248"/>
                </a:lnTo>
                <a:lnTo>
                  <a:pt x="278549" y="2179434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69"/>
                </a:lnTo>
                <a:lnTo>
                  <a:pt x="371030" y="2238425"/>
                </a:lnTo>
                <a:lnTo>
                  <a:pt x="362889" y="2231936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47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24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84"/>
                </a:lnTo>
                <a:lnTo>
                  <a:pt x="423214" y="2286216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54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37"/>
                </a:lnTo>
                <a:lnTo>
                  <a:pt x="506564" y="2289556"/>
                </a:lnTo>
                <a:lnTo>
                  <a:pt x="516293" y="2286254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73"/>
                </a:moveTo>
                <a:lnTo>
                  <a:pt x="606501" y="2209990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60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104"/>
                </a:lnTo>
                <a:lnTo>
                  <a:pt x="620699" y="2225573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106"/>
                </a:lnTo>
                <a:lnTo>
                  <a:pt x="638860" y="2172843"/>
                </a:lnTo>
                <a:lnTo>
                  <a:pt x="635076" y="2178266"/>
                </a:lnTo>
                <a:lnTo>
                  <a:pt x="650951" y="2192604"/>
                </a:lnTo>
                <a:lnTo>
                  <a:pt x="654735" y="2187168"/>
                </a:lnTo>
                <a:lnTo>
                  <a:pt x="659612" y="2180031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80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63"/>
                </a:lnTo>
                <a:lnTo>
                  <a:pt x="716661" y="2096897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58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33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42"/>
                </a:lnTo>
                <a:lnTo>
                  <a:pt x="793572" y="1974062"/>
                </a:lnTo>
                <a:lnTo>
                  <a:pt x="798207" y="1967141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95"/>
                </a:lnTo>
                <a:lnTo>
                  <a:pt x="933881" y="1845932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24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73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60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44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610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37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93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31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36"/>
                </a:lnTo>
                <a:lnTo>
                  <a:pt x="1231798" y="2121293"/>
                </a:lnTo>
                <a:close/>
              </a:path>
              <a:path w="2047239" h="2346960">
                <a:moveTo>
                  <a:pt x="1265961" y="2195245"/>
                </a:moveTo>
                <a:lnTo>
                  <a:pt x="1261592" y="2186686"/>
                </a:lnTo>
                <a:lnTo>
                  <a:pt x="1257261" y="2177859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45"/>
                </a:lnTo>
                <a:close/>
              </a:path>
              <a:path w="2047239" h="2346960">
                <a:moveTo>
                  <a:pt x="1313116" y="2262136"/>
                </a:moveTo>
                <a:lnTo>
                  <a:pt x="1307452" y="2256548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36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97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96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72"/>
                </a:lnTo>
                <a:lnTo>
                  <a:pt x="1443177" y="2345791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19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25"/>
                </a:lnTo>
                <a:lnTo>
                  <a:pt x="1500581" y="2342299"/>
                </a:lnTo>
                <a:lnTo>
                  <a:pt x="1511058" y="2337981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71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42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46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32"/>
                </a:lnTo>
                <a:lnTo>
                  <a:pt x="1648688" y="2203551"/>
                </a:lnTo>
                <a:lnTo>
                  <a:pt x="1653895" y="2194242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15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15"/>
                </a:lnTo>
                <a:lnTo>
                  <a:pt x="1707007" y="2076284"/>
                </a:lnTo>
                <a:lnTo>
                  <a:pt x="1710321" y="2065566"/>
                </a:lnTo>
                <a:lnTo>
                  <a:pt x="1712937" y="2054872"/>
                </a:lnTo>
                <a:lnTo>
                  <a:pt x="1715223" y="2044433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22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53"/>
                </a:lnTo>
                <a:lnTo>
                  <a:pt x="1702308" y="1959254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22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 txBox="1"/>
          <p:nvPr/>
        </p:nvSpPr>
        <p:spPr>
          <a:xfrm>
            <a:off x="1643966" y="883015"/>
            <a:ext cx="140779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161925">
              <a:lnSpc>
                <a:spcPct val="103899"/>
              </a:lnSpc>
              <a:spcBef>
                <a:spcPts val="50"/>
              </a:spcBef>
            </a:pPr>
            <a:r>
              <a:rPr dirty="0" sz="1850" spc="120">
                <a:latin typeface="Trebuchet MS"/>
                <a:cs typeface="Trebuchet MS"/>
              </a:rPr>
              <a:t>25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325">
                <a:latin typeface="Trebuchet MS"/>
                <a:cs typeface="Trebuchet MS"/>
              </a:rPr>
              <a:t>Ç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225">
                <a:latin typeface="Trebuchet MS"/>
                <a:cs typeface="Trebuchet MS"/>
              </a:rPr>
              <a:t>R</a:t>
            </a:r>
            <a:r>
              <a:rPr dirty="0" sz="1850" spc="305">
                <a:latin typeface="Trebuchet MS"/>
                <a:cs typeface="Trebuchet MS"/>
              </a:rPr>
              <a:t>Ş</a:t>
            </a:r>
            <a:r>
              <a:rPr dirty="0" sz="1850" spc="270">
                <a:latin typeface="Trebuchet MS"/>
                <a:cs typeface="Trebuchet MS"/>
              </a:rPr>
              <a:t>A</a:t>
            </a:r>
            <a:r>
              <a:rPr dirty="0" sz="1850" spc="254">
                <a:latin typeface="Trebuchet MS"/>
                <a:cs typeface="Trebuchet MS"/>
              </a:rPr>
              <a:t>M</a:t>
            </a:r>
            <a:r>
              <a:rPr dirty="0" sz="1850" spc="190">
                <a:latin typeface="Trebuchet MS"/>
                <a:cs typeface="Trebuchet MS"/>
              </a:rPr>
              <a:t>B</a:t>
            </a:r>
            <a:r>
              <a:rPr dirty="0" sz="1850" spc="275">
                <a:latin typeface="Trebuchet MS"/>
                <a:cs typeface="Trebuchet MS"/>
              </a:rPr>
              <a:t>A</a:t>
            </a:r>
            <a:endParaRPr sz="1850">
              <a:latin typeface="Trebuchet MS"/>
              <a:cs typeface="Trebuchet MS"/>
            </a:endParaRPr>
          </a:p>
        </p:txBody>
      </p:sp>
      <p:grpSp>
        <p:nvGrpSpPr>
          <p:cNvPr id="70" name="object 70"/>
          <p:cNvGrpSpPr/>
          <p:nvPr/>
        </p:nvGrpSpPr>
        <p:grpSpPr>
          <a:xfrm>
            <a:off x="5127595" y="5176549"/>
            <a:ext cx="2016760" cy="1545590"/>
            <a:chOff x="5127595" y="5176549"/>
            <a:chExt cx="2016760" cy="1545590"/>
          </a:xfrm>
        </p:grpSpPr>
        <p:sp>
          <p:nvSpPr>
            <p:cNvPr id="71" name="object 71"/>
            <p:cNvSpPr/>
            <p:nvPr/>
          </p:nvSpPr>
          <p:spPr>
            <a:xfrm>
              <a:off x="5134490" y="6045342"/>
              <a:ext cx="189283" cy="39520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/>
            <p:cNvSpPr/>
            <p:nvPr/>
          </p:nvSpPr>
          <p:spPr>
            <a:xfrm>
              <a:off x="5127595" y="6039727"/>
              <a:ext cx="203835" cy="406400"/>
            </a:xfrm>
            <a:custGeom>
              <a:avLst/>
              <a:gdLst/>
              <a:ahLst/>
              <a:cxnLst/>
              <a:rect l="l" t="t" r="r" b="b"/>
              <a:pathLst>
                <a:path w="203835" h="406400">
                  <a:moveTo>
                    <a:pt x="154511" y="405974"/>
                  </a:moveTo>
                  <a:lnTo>
                    <a:pt x="138405" y="404526"/>
                  </a:lnTo>
                  <a:lnTo>
                    <a:pt x="123391" y="396465"/>
                  </a:lnTo>
                  <a:lnTo>
                    <a:pt x="120009" y="393594"/>
                  </a:lnTo>
                  <a:lnTo>
                    <a:pt x="110219" y="385970"/>
                  </a:lnTo>
                  <a:lnTo>
                    <a:pt x="72788" y="355019"/>
                  </a:lnTo>
                  <a:lnTo>
                    <a:pt x="32968" y="311590"/>
                  </a:lnTo>
                  <a:lnTo>
                    <a:pt x="3534" y="250432"/>
                  </a:lnTo>
                  <a:lnTo>
                    <a:pt x="0" y="219402"/>
                  </a:lnTo>
                  <a:lnTo>
                    <a:pt x="3954" y="188222"/>
                  </a:lnTo>
                  <a:lnTo>
                    <a:pt x="33244" y="120989"/>
                  </a:lnTo>
                  <a:lnTo>
                    <a:pt x="56675" y="90132"/>
                  </a:lnTo>
                  <a:lnTo>
                    <a:pt x="85864" y="61262"/>
                  </a:lnTo>
                  <a:lnTo>
                    <a:pt x="117864" y="36640"/>
                  </a:lnTo>
                  <a:lnTo>
                    <a:pt x="170472" y="6919"/>
                  </a:lnTo>
                  <a:lnTo>
                    <a:pt x="187142" y="0"/>
                  </a:lnTo>
                  <a:lnTo>
                    <a:pt x="189524" y="482"/>
                  </a:lnTo>
                  <a:lnTo>
                    <a:pt x="192774" y="3562"/>
                  </a:lnTo>
                  <a:lnTo>
                    <a:pt x="193326" y="5829"/>
                  </a:lnTo>
                  <a:lnTo>
                    <a:pt x="189401" y="15616"/>
                  </a:lnTo>
                  <a:lnTo>
                    <a:pt x="177418" y="15616"/>
                  </a:lnTo>
                  <a:lnTo>
                    <a:pt x="161030" y="23513"/>
                  </a:lnTo>
                  <a:lnTo>
                    <a:pt x="117734" y="50048"/>
                  </a:lnTo>
                  <a:lnTo>
                    <a:pt x="73955" y="87690"/>
                  </a:lnTo>
                  <a:lnTo>
                    <a:pt x="42407" y="127275"/>
                  </a:lnTo>
                  <a:lnTo>
                    <a:pt x="21323" y="169379"/>
                  </a:lnTo>
                  <a:lnTo>
                    <a:pt x="12875" y="242100"/>
                  </a:lnTo>
                  <a:lnTo>
                    <a:pt x="29412" y="286714"/>
                  </a:lnTo>
                  <a:lnTo>
                    <a:pt x="57055" y="324549"/>
                  </a:lnTo>
                  <a:lnTo>
                    <a:pt x="88608" y="355142"/>
                  </a:lnTo>
                  <a:lnTo>
                    <a:pt x="116877" y="378031"/>
                  </a:lnTo>
                  <a:lnTo>
                    <a:pt x="126851" y="385813"/>
                  </a:lnTo>
                  <a:lnTo>
                    <a:pt x="130417" y="388838"/>
                  </a:lnTo>
                  <a:lnTo>
                    <a:pt x="141666" y="394692"/>
                  </a:lnTo>
                  <a:lnTo>
                    <a:pt x="153954" y="395482"/>
                  </a:lnTo>
                  <a:lnTo>
                    <a:pt x="182311" y="395482"/>
                  </a:lnTo>
                  <a:lnTo>
                    <a:pt x="170137" y="402227"/>
                  </a:lnTo>
                  <a:lnTo>
                    <a:pt x="154511" y="405974"/>
                  </a:lnTo>
                  <a:close/>
                </a:path>
                <a:path w="203835" h="406400">
                  <a:moveTo>
                    <a:pt x="182311" y="395482"/>
                  </a:moveTo>
                  <a:lnTo>
                    <a:pt x="153954" y="395482"/>
                  </a:lnTo>
                  <a:lnTo>
                    <a:pt x="166029" y="392321"/>
                  </a:lnTo>
                  <a:lnTo>
                    <a:pt x="176642" y="386323"/>
                  </a:lnTo>
                  <a:lnTo>
                    <a:pt x="192433" y="358938"/>
                  </a:lnTo>
                  <a:lnTo>
                    <a:pt x="191496" y="352076"/>
                  </a:lnTo>
                  <a:lnTo>
                    <a:pt x="164707" y="315598"/>
                  </a:lnTo>
                  <a:lnTo>
                    <a:pt x="142655" y="289882"/>
                  </a:lnTo>
                  <a:lnTo>
                    <a:pt x="121604" y="260950"/>
                  </a:lnTo>
                  <a:lnTo>
                    <a:pt x="106421" y="229964"/>
                  </a:lnTo>
                  <a:lnTo>
                    <a:pt x="101969" y="198087"/>
                  </a:lnTo>
                  <a:lnTo>
                    <a:pt x="102627" y="189926"/>
                  </a:lnTo>
                  <a:lnTo>
                    <a:pt x="126387" y="151510"/>
                  </a:lnTo>
                  <a:lnTo>
                    <a:pt x="134786" y="144474"/>
                  </a:lnTo>
                  <a:lnTo>
                    <a:pt x="136308" y="139204"/>
                  </a:lnTo>
                  <a:lnTo>
                    <a:pt x="138801" y="130322"/>
                  </a:lnTo>
                  <a:lnTo>
                    <a:pt x="142115" y="118106"/>
                  </a:lnTo>
                  <a:lnTo>
                    <a:pt x="146102" y="102837"/>
                  </a:lnTo>
                  <a:lnTo>
                    <a:pt x="152013" y="83526"/>
                  </a:lnTo>
                  <a:lnTo>
                    <a:pt x="160516" y="59590"/>
                  </a:lnTo>
                  <a:lnTo>
                    <a:pt x="169642" y="35472"/>
                  </a:lnTo>
                  <a:lnTo>
                    <a:pt x="177418" y="15616"/>
                  </a:lnTo>
                  <a:lnTo>
                    <a:pt x="189401" y="15616"/>
                  </a:lnTo>
                  <a:lnTo>
                    <a:pt x="187782" y="19653"/>
                  </a:lnTo>
                  <a:lnTo>
                    <a:pt x="177093" y="47104"/>
                  </a:lnTo>
                  <a:lnTo>
                    <a:pt x="165185" y="79407"/>
                  </a:lnTo>
                  <a:lnTo>
                    <a:pt x="156773" y="105849"/>
                  </a:lnTo>
                  <a:lnTo>
                    <a:pt x="152019" y="124019"/>
                  </a:lnTo>
                  <a:lnTo>
                    <a:pt x="148279" y="137666"/>
                  </a:lnTo>
                  <a:lnTo>
                    <a:pt x="145822" y="146278"/>
                  </a:lnTo>
                  <a:lnTo>
                    <a:pt x="144615" y="150331"/>
                  </a:lnTo>
                  <a:lnTo>
                    <a:pt x="144010" y="151210"/>
                  </a:lnTo>
                  <a:lnTo>
                    <a:pt x="143167" y="151823"/>
                  </a:lnTo>
                  <a:lnTo>
                    <a:pt x="130660" y="162654"/>
                  </a:lnTo>
                  <a:lnTo>
                    <a:pt x="121484" y="174153"/>
                  </a:lnTo>
                  <a:lnTo>
                    <a:pt x="115588" y="186403"/>
                  </a:lnTo>
                  <a:lnTo>
                    <a:pt x="112917" y="199489"/>
                  </a:lnTo>
                  <a:lnTo>
                    <a:pt x="117270" y="228493"/>
                  </a:lnTo>
                  <a:lnTo>
                    <a:pt x="131807" y="257326"/>
                  </a:lnTo>
                  <a:lnTo>
                    <a:pt x="151902" y="284654"/>
                  </a:lnTo>
                  <a:lnTo>
                    <a:pt x="172931" y="309141"/>
                  </a:lnTo>
                  <a:lnTo>
                    <a:pt x="180737" y="318032"/>
                  </a:lnTo>
                  <a:lnTo>
                    <a:pt x="187703" y="326230"/>
                  </a:lnTo>
                  <a:lnTo>
                    <a:pt x="203210" y="363204"/>
                  </a:lnTo>
                  <a:lnTo>
                    <a:pt x="201550" y="370981"/>
                  </a:lnTo>
                  <a:lnTo>
                    <a:pt x="198751" y="377534"/>
                  </a:lnTo>
                  <a:lnTo>
                    <a:pt x="194771" y="383773"/>
                  </a:lnTo>
                  <a:lnTo>
                    <a:pt x="189719" y="389547"/>
                  </a:lnTo>
                  <a:lnTo>
                    <a:pt x="183708" y="394708"/>
                  </a:lnTo>
                  <a:lnTo>
                    <a:pt x="182311" y="395482"/>
                  </a:lnTo>
                  <a:close/>
                </a:path>
              </a:pathLst>
            </a:custGeom>
            <a:solidFill>
              <a:srgbClr val="2B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/>
            <p:cNvSpPr/>
            <p:nvPr/>
          </p:nvSpPr>
          <p:spPr>
            <a:xfrm>
              <a:off x="6339108" y="5911506"/>
              <a:ext cx="377342" cy="247342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/>
            <p:cNvSpPr/>
            <p:nvPr/>
          </p:nvSpPr>
          <p:spPr>
            <a:xfrm>
              <a:off x="6333407" y="5905592"/>
              <a:ext cx="388620" cy="259079"/>
            </a:xfrm>
            <a:custGeom>
              <a:avLst/>
              <a:gdLst/>
              <a:ahLst/>
              <a:cxnLst/>
              <a:rect l="l" t="t" r="r" b="b"/>
              <a:pathLst>
                <a:path w="388620" h="259079">
                  <a:moveTo>
                    <a:pt x="227759" y="160592"/>
                  </a:moveTo>
                  <a:lnTo>
                    <a:pt x="190000" y="160592"/>
                  </a:lnTo>
                  <a:lnTo>
                    <a:pt x="203954" y="159595"/>
                  </a:lnTo>
                  <a:lnTo>
                    <a:pt x="217028" y="155541"/>
                  </a:lnTo>
                  <a:lnTo>
                    <a:pt x="259310" y="112410"/>
                  </a:lnTo>
                  <a:lnTo>
                    <a:pt x="284951" y="53871"/>
                  </a:lnTo>
                  <a:lnTo>
                    <a:pt x="288969" y="43219"/>
                  </a:lnTo>
                  <a:lnTo>
                    <a:pt x="292793" y="33582"/>
                  </a:lnTo>
                  <a:lnTo>
                    <a:pt x="318082" y="3176"/>
                  </a:lnTo>
                  <a:lnTo>
                    <a:pt x="333182" y="0"/>
                  </a:lnTo>
                  <a:lnTo>
                    <a:pt x="340785" y="295"/>
                  </a:lnTo>
                  <a:lnTo>
                    <a:pt x="348508" y="1697"/>
                  </a:lnTo>
                  <a:lnTo>
                    <a:pt x="356164" y="4187"/>
                  </a:lnTo>
                  <a:lnTo>
                    <a:pt x="366999" y="10214"/>
                  </a:lnTo>
                  <a:lnTo>
                    <a:pt x="339453" y="10214"/>
                  </a:lnTo>
                  <a:lnTo>
                    <a:pt x="332652" y="10606"/>
                  </a:lnTo>
                  <a:lnTo>
                    <a:pt x="302399" y="38074"/>
                  </a:lnTo>
                  <a:lnTo>
                    <a:pt x="294888" y="57554"/>
                  </a:lnTo>
                  <a:lnTo>
                    <a:pt x="282996" y="87955"/>
                  </a:lnTo>
                  <a:lnTo>
                    <a:pt x="267715" y="119071"/>
                  </a:lnTo>
                  <a:lnTo>
                    <a:pt x="247629" y="146343"/>
                  </a:lnTo>
                  <a:lnTo>
                    <a:pt x="227759" y="160592"/>
                  </a:lnTo>
                  <a:close/>
                </a:path>
                <a:path w="388620" h="259079">
                  <a:moveTo>
                    <a:pt x="268554" y="247980"/>
                  </a:moveTo>
                  <a:lnTo>
                    <a:pt x="187968" y="247980"/>
                  </a:lnTo>
                  <a:lnTo>
                    <a:pt x="212831" y="247779"/>
                  </a:lnTo>
                  <a:lnTo>
                    <a:pt x="224669" y="246797"/>
                  </a:lnTo>
                  <a:lnTo>
                    <a:pt x="305784" y="217465"/>
                  </a:lnTo>
                  <a:lnTo>
                    <a:pt x="337396" y="182578"/>
                  </a:lnTo>
                  <a:lnTo>
                    <a:pt x="357325" y="141798"/>
                  </a:lnTo>
                  <a:lnTo>
                    <a:pt x="368793" y="101257"/>
                  </a:lnTo>
                  <a:lnTo>
                    <a:pt x="376941" y="55169"/>
                  </a:lnTo>
                  <a:lnTo>
                    <a:pt x="377851" y="50792"/>
                  </a:lnTo>
                  <a:lnTo>
                    <a:pt x="352230" y="13987"/>
                  </a:lnTo>
                  <a:lnTo>
                    <a:pt x="339453" y="10214"/>
                  </a:lnTo>
                  <a:lnTo>
                    <a:pt x="366999" y="10214"/>
                  </a:lnTo>
                  <a:lnTo>
                    <a:pt x="369764" y="11752"/>
                  </a:lnTo>
                  <a:lnTo>
                    <a:pt x="381020" y="22811"/>
                  </a:lnTo>
                  <a:lnTo>
                    <a:pt x="387866" y="36747"/>
                  </a:lnTo>
                  <a:lnTo>
                    <a:pt x="388232" y="52942"/>
                  </a:lnTo>
                  <a:lnTo>
                    <a:pt x="387377" y="57081"/>
                  </a:lnTo>
                  <a:lnTo>
                    <a:pt x="385480" y="68767"/>
                  </a:lnTo>
                  <a:lnTo>
                    <a:pt x="376675" y="114319"/>
                  </a:lnTo>
                  <a:lnTo>
                    <a:pt x="357902" y="167780"/>
                  </a:lnTo>
                  <a:lnTo>
                    <a:pt x="317973" y="221173"/>
                  </a:lnTo>
                  <a:lnTo>
                    <a:pt x="291958" y="238887"/>
                  </a:lnTo>
                  <a:lnTo>
                    <a:pt x="268554" y="247980"/>
                  </a:lnTo>
                  <a:close/>
                </a:path>
                <a:path w="388620" h="259079">
                  <a:moveTo>
                    <a:pt x="186964" y="258516"/>
                  </a:moveTo>
                  <a:lnTo>
                    <a:pt x="147472" y="253973"/>
                  </a:lnTo>
                  <a:lnTo>
                    <a:pt x="106855" y="243744"/>
                  </a:lnTo>
                  <a:lnTo>
                    <a:pt x="68614" y="229190"/>
                  </a:lnTo>
                  <a:lnTo>
                    <a:pt x="15395" y="200117"/>
                  </a:lnTo>
                  <a:lnTo>
                    <a:pt x="0" y="187526"/>
                  </a:lnTo>
                  <a:lnTo>
                    <a:pt x="1118" y="183383"/>
                  </a:lnTo>
                  <a:lnTo>
                    <a:pt x="2866" y="181850"/>
                  </a:lnTo>
                  <a:lnTo>
                    <a:pt x="48047" y="175500"/>
                  </a:lnTo>
                  <a:lnTo>
                    <a:pt x="83017" y="169877"/>
                  </a:lnTo>
                  <a:lnTo>
                    <a:pt x="110975" y="164178"/>
                  </a:lnTo>
                  <a:lnTo>
                    <a:pt x="129654" y="159415"/>
                  </a:lnTo>
                  <a:lnTo>
                    <a:pt x="152721" y="153880"/>
                  </a:lnTo>
                  <a:lnTo>
                    <a:pt x="156961" y="152935"/>
                  </a:lnTo>
                  <a:lnTo>
                    <a:pt x="158056" y="153025"/>
                  </a:lnTo>
                  <a:lnTo>
                    <a:pt x="159043" y="153421"/>
                  </a:lnTo>
                  <a:lnTo>
                    <a:pt x="175064" y="158534"/>
                  </a:lnTo>
                  <a:lnTo>
                    <a:pt x="190000" y="160592"/>
                  </a:lnTo>
                  <a:lnTo>
                    <a:pt x="227759" y="160592"/>
                  </a:lnTo>
                  <a:lnTo>
                    <a:pt x="223275" y="163809"/>
                  </a:lnTo>
                  <a:lnTo>
                    <a:pt x="156672" y="163809"/>
                  </a:lnTo>
                  <a:lnTo>
                    <a:pt x="141970" y="167264"/>
                  </a:lnTo>
                  <a:lnTo>
                    <a:pt x="113659" y="174384"/>
                  </a:lnTo>
                  <a:lnTo>
                    <a:pt x="93365" y="178736"/>
                  </a:lnTo>
                  <a:lnTo>
                    <a:pt x="67617" y="183167"/>
                  </a:lnTo>
                  <a:lnTo>
                    <a:pt x="41393" y="187176"/>
                  </a:lnTo>
                  <a:lnTo>
                    <a:pt x="19672" y="190263"/>
                  </a:lnTo>
                  <a:lnTo>
                    <a:pt x="35031" y="199967"/>
                  </a:lnTo>
                  <a:lnTo>
                    <a:pt x="80692" y="222894"/>
                  </a:lnTo>
                  <a:lnTo>
                    <a:pt x="136551" y="240925"/>
                  </a:lnTo>
                  <a:lnTo>
                    <a:pt x="187968" y="247980"/>
                  </a:lnTo>
                  <a:lnTo>
                    <a:pt x="268554" y="247980"/>
                  </a:lnTo>
                  <a:lnTo>
                    <a:pt x="262018" y="250519"/>
                  </a:lnTo>
                  <a:lnTo>
                    <a:pt x="225192" y="257366"/>
                  </a:lnTo>
                  <a:lnTo>
                    <a:pt x="186964" y="258516"/>
                  </a:lnTo>
                  <a:close/>
                </a:path>
                <a:path w="388620" h="259079">
                  <a:moveTo>
                    <a:pt x="197030" y="171003"/>
                  </a:moveTo>
                  <a:lnTo>
                    <a:pt x="187425" y="170969"/>
                  </a:lnTo>
                  <a:lnTo>
                    <a:pt x="177489" y="169754"/>
                  </a:lnTo>
                  <a:lnTo>
                    <a:pt x="167233" y="167365"/>
                  </a:lnTo>
                  <a:lnTo>
                    <a:pt x="156672" y="163809"/>
                  </a:lnTo>
                  <a:lnTo>
                    <a:pt x="223275" y="163809"/>
                  </a:lnTo>
                  <a:lnTo>
                    <a:pt x="221320" y="165211"/>
                  </a:lnTo>
                  <a:lnTo>
                    <a:pt x="213660" y="168565"/>
                  </a:lnTo>
                  <a:lnTo>
                    <a:pt x="205555" y="170503"/>
                  </a:lnTo>
                  <a:lnTo>
                    <a:pt x="197030" y="171003"/>
                  </a:lnTo>
                  <a:close/>
                </a:path>
              </a:pathLst>
            </a:custGeom>
            <a:solidFill>
              <a:srgbClr val="2B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6587015" y="5738851"/>
              <a:ext cx="293370" cy="294640"/>
            </a:xfrm>
            <a:custGeom>
              <a:avLst/>
              <a:gdLst/>
              <a:ahLst/>
              <a:cxnLst/>
              <a:rect l="l" t="t" r="r" b="b"/>
              <a:pathLst>
                <a:path w="293370" h="294639">
                  <a:moveTo>
                    <a:pt x="88859" y="294114"/>
                  </a:moveTo>
                  <a:lnTo>
                    <a:pt x="23319" y="273024"/>
                  </a:lnTo>
                  <a:lnTo>
                    <a:pt x="0" y="242760"/>
                  </a:lnTo>
                  <a:lnTo>
                    <a:pt x="2623" y="213803"/>
                  </a:lnTo>
                  <a:lnTo>
                    <a:pt x="14911" y="196633"/>
                  </a:lnTo>
                  <a:lnTo>
                    <a:pt x="32185" y="176087"/>
                  </a:lnTo>
                  <a:lnTo>
                    <a:pt x="42278" y="147597"/>
                  </a:lnTo>
                  <a:lnTo>
                    <a:pt x="79003" y="73621"/>
                  </a:lnTo>
                  <a:lnTo>
                    <a:pt x="106513" y="45639"/>
                  </a:lnTo>
                  <a:lnTo>
                    <a:pt x="141701" y="20172"/>
                  </a:lnTo>
                  <a:lnTo>
                    <a:pt x="180346" y="3024"/>
                  </a:lnTo>
                  <a:lnTo>
                    <a:pt x="218227" y="0"/>
                  </a:lnTo>
                  <a:lnTo>
                    <a:pt x="251122" y="16902"/>
                  </a:lnTo>
                  <a:lnTo>
                    <a:pt x="274810" y="59534"/>
                  </a:lnTo>
                  <a:lnTo>
                    <a:pt x="293194" y="126767"/>
                  </a:lnTo>
                  <a:lnTo>
                    <a:pt x="289292" y="166639"/>
                  </a:lnTo>
                  <a:lnTo>
                    <a:pt x="254080" y="194866"/>
                  </a:lnTo>
                  <a:lnTo>
                    <a:pt x="178532" y="227163"/>
                  </a:lnTo>
                  <a:lnTo>
                    <a:pt x="184569" y="242627"/>
                  </a:lnTo>
                  <a:lnTo>
                    <a:pt x="182204" y="269423"/>
                  </a:lnTo>
                  <a:lnTo>
                    <a:pt x="155585" y="291826"/>
                  </a:lnTo>
                  <a:lnTo>
                    <a:pt x="88859" y="2941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6706902" y="5966393"/>
              <a:ext cx="65003" cy="69074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/>
            <p:cNvSpPr/>
            <p:nvPr/>
          </p:nvSpPr>
          <p:spPr>
            <a:xfrm>
              <a:off x="6633412" y="5738851"/>
              <a:ext cx="234440" cy="150703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/>
            <p:cNvSpPr/>
            <p:nvPr/>
          </p:nvSpPr>
          <p:spPr>
            <a:xfrm>
              <a:off x="6585894" y="5936102"/>
              <a:ext cx="47625" cy="78105"/>
            </a:xfrm>
            <a:custGeom>
              <a:avLst/>
              <a:gdLst/>
              <a:ahLst/>
              <a:cxnLst/>
              <a:rect l="l" t="t" r="r" b="b"/>
              <a:pathLst>
                <a:path w="47625" h="78104">
                  <a:moveTo>
                    <a:pt x="28134" y="78073"/>
                  </a:moveTo>
                  <a:lnTo>
                    <a:pt x="5173" y="55920"/>
                  </a:lnTo>
                  <a:lnTo>
                    <a:pt x="0" y="32537"/>
                  </a:lnTo>
                  <a:lnTo>
                    <a:pt x="5657" y="12404"/>
                  </a:lnTo>
                  <a:lnTo>
                    <a:pt x="15189" y="0"/>
                  </a:lnTo>
                  <a:lnTo>
                    <a:pt x="26821" y="7036"/>
                  </a:lnTo>
                  <a:lnTo>
                    <a:pt x="32978" y="10323"/>
                  </a:lnTo>
                  <a:lnTo>
                    <a:pt x="37334" y="12970"/>
                  </a:lnTo>
                  <a:lnTo>
                    <a:pt x="41716" y="16324"/>
                  </a:lnTo>
                  <a:lnTo>
                    <a:pt x="47345" y="15408"/>
                  </a:lnTo>
                  <a:lnTo>
                    <a:pt x="35197" y="28459"/>
                  </a:lnTo>
                  <a:lnTo>
                    <a:pt x="27877" y="44103"/>
                  </a:lnTo>
                  <a:lnTo>
                    <a:pt x="25488" y="61066"/>
                  </a:lnTo>
                  <a:lnTo>
                    <a:pt x="28134" y="78073"/>
                  </a:lnTo>
                  <a:close/>
                </a:path>
              </a:pathLst>
            </a:custGeom>
            <a:solidFill>
              <a:srgbClr val="CCD0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6578790" y="5732272"/>
              <a:ext cx="296545" cy="310515"/>
            </a:xfrm>
            <a:custGeom>
              <a:avLst/>
              <a:gdLst/>
              <a:ahLst/>
              <a:cxnLst/>
              <a:rect l="l" t="t" r="r" b="b"/>
              <a:pathLst>
                <a:path w="296545" h="310514">
                  <a:moveTo>
                    <a:pt x="295973" y="99237"/>
                  </a:moveTo>
                  <a:lnTo>
                    <a:pt x="281965" y="44996"/>
                  </a:lnTo>
                  <a:lnTo>
                    <a:pt x="281965" y="100901"/>
                  </a:lnTo>
                  <a:lnTo>
                    <a:pt x="278384" y="131787"/>
                  </a:lnTo>
                  <a:lnTo>
                    <a:pt x="243509" y="187680"/>
                  </a:lnTo>
                  <a:lnTo>
                    <a:pt x="203746" y="217297"/>
                  </a:lnTo>
                  <a:lnTo>
                    <a:pt x="164122" y="229958"/>
                  </a:lnTo>
                  <a:lnTo>
                    <a:pt x="150291" y="230466"/>
                  </a:lnTo>
                  <a:lnTo>
                    <a:pt x="147256" y="233718"/>
                  </a:lnTo>
                  <a:lnTo>
                    <a:pt x="147523" y="241503"/>
                  </a:lnTo>
                  <a:lnTo>
                    <a:pt x="150837" y="244551"/>
                  </a:lnTo>
                  <a:lnTo>
                    <a:pt x="167030" y="243903"/>
                  </a:lnTo>
                  <a:lnTo>
                    <a:pt x="175514" y="243243"/>
                  </a:lnTo>
                  <a:lnTo>
                    <a:pt x="183083" y="242100"/>
                  </a:lnTo>
                  <a:lnTo>
                    <a:pt x="183248" y="242049"/>
                  </a:lnTo>
                  <a:lnTo>
                    <a:pt x="183870" y="243370"/>
                  </a:lnTo>
                  <a:lnTo>
                    <a:pt x="186118" y="252526"/>
                  </a:lnTo>
                  <a:lnTo>
                    <a:pt x="186334" y="263436"/>
                  </a:lnTo>
                  <a:lnTo>
                    <a:pt x="186258" y="264401"/>
                  </a:lnTo>
                  <a:lnTo>
                    <a:pt x="182473" y="276098"/>
                  </a:lnTo>
                  <a:lnTo>
                    <a:pt x="171272" y="287299"/>
                  </a:lnTo>
                  <a:lnTo>
                    <a:pt x="153263" y="294005"/>
                  </a:lnTo>
                  <a:lnTo>
                    <a:pt x="128765" y="296176"/>
                  </a:lnTo>
                  <a:lnTo>
                    <a:pt x="98069" y="293725"/>
                  </a:lnTo>
                  <a:lnTo>
                    <a:pt x="40182" y="276694"/>
                  </a:lnTo>
                  <a:lnTo>
                    <a:pt x="14986" y="247230"/>
                  </a:lnTo>
                  <a:lnTo>
                    <a:pt x="14414" y="234099"/>
                  </a:lnTo>
                  <a:lnTo>
                    <a:pt x="17602" y="222618"/>
                  </a:lnTo>
                  <a:lnTo>
                    <a:pt x="22491" y="213893"/>
                  </a:lnTo>
                  <a:lnTo>
                    <a:pt x="27063" y="209080"/>
                  </a:lnTo>
                  <a:lnTo>
                    <a:pt x="38303" y="199034"/>
                  </a:lnTo>
                  <a:lnTo>
                    <a:pt x="46202" y="186880"/>
                  </a:lnTo>
                  <a:lnTo>
                    <a:pt x="51968" y="172974"/>
                  </a:lnTo>
                  <a:lnTo>
                    <a:pt x="56832" y="157645"/>
                  </a:lnTo>
                  <a:lnTo>
                    <a:pt x="62128" y="140881"/>
                  </a:lnTo>
                  <a:lnTo>
                    <a:pt x="69024" y="123088"/>
                  </a:lnTo>
                  <a:lnTo>
                    <a:pt x="92710" y="84632"/>
                  </a:lnTo>
                  <a:lnTo>
                    <a:pt x="153327" y="32905"/>
                  </a:lnTo>
                  <a:lnTo>
                    <a:pt x="190665" y="16281"/>
                  </a:lnTo>
                  <a:lnTo>
                    <a:pt x="226847" y="13817"/>
                  </a:lnTo>
                  <a:lnTo>
                    <a:pt x="242925" y="19748"/>
                  </a:lnTo>
                  <a:lnTo>
                    <a:pt x="256552" y="30822"/>
                  </a:lnTo>
                  <a:lnTo>
                    <a:pt x="267690" y="46990"/>
                  </a:lnTo>
                  <a:lnTo>
                    <a:pt x="276263" y="68199"/>
                  </a:lnTo>
                  <a:lnTo>
                    <a:pt x="281965" y="100901"/>
                  </a:lnTo>
                  <a:lnTo>
                    <a:pt x="281965" y="44996"/>
                  </a:lnTo>
                  <a:lnTo>
                    <a:pt x="257924" y="13817"/>
                  </a:lnTo>
                  <a:lnTo>
                    <a:pt x="229539" y="0"/>
                  </a:lnTo>
                  <a:lnTo>
                    <a:pt x="187617" y="2501"/>
                  </a:lnTo>
                  <a:lnTo>
                    <a:pt x="146011" y="20866"/>
                  </a:lnTo>
                  <a:lnTo>
                    <a:pt x="109207" y="47739"/>
                  </a:lnTo>
                  <a:lnTo>
                    <a:pt x="81737" y="75768"/>
                  </a:lnTo>
                  <a:lnTo>
                    <a:pt x="56121" y="117373"/>
                  </a:lnTo>
                  <a:lnTo>
                    <a:pt x="38862" y="167652"/>
                  </a:lnTo>
                  <a:lnTo>
                    <a:pt x="34036" y="179654"/>
                  </a:lnTo>
                  <a:lnTo>
                    <a:pt x="27825" y="189547"/>
                  </a:lnTo>
                  <a:lnTo>
                    <a:pt x="19189" y="197358"/>
                  </a:lnTo>
                  <a:lnTo>
                    <a:pt x="12166" y="204076"/>
                  </a:lnTo>
                  <a:lnTo>
                    <a:pt x="5829" y="214299"/>
                  </a:lnTo>
                  <a:lnTo>
                    <a:pt x="1358" y="227050"/>
                  </a:lnTo>
                  <a:lnTo>
                    <a:pt x="0" y="241363"/>
                  </a:lnTo>
                  <a:lnTo>
                    <a:pt x="114" y="244335"/>
                  </a:lnTo>
                  <a:lnTo>
                    <a:pt x="24218" y="283083"/>
                  </a:lnTo>
                  <a:lnTo>
                    <a:pt x="96075" y="307670"/>
                  </a:lnTo>
                  <a:lnTo>
                    <a:pt x="134886" y="310146"/>
                  </a:lnTo>
                  <a:lnTo>
                    <a:pt x="151079" y="308686"/>
                  </a:lnTo>
                  <a:lnTo>
                    <a:pt x="165036" y="305409"/>
                  </a:lnTo>
                  <a:lnTo>
                    <a:pt x="175475" y="301091"/>
                  </a:lnTo>
                  <a:lnTo>
                    <a:pt x="183032" y="296176"/>
                  </a:lnTo>
                  <a:lnTo>
                    <a:pt x="184188" y="295427"/>
                  </a:lnTo>
                  <a:lnTo>
                    <a:pt x="191135" y="288442"/>
                  </a:lnTo>
                  <a:lnTo>
                    <a:pt x="196291" y="280187"/>
                  </a:lnTo>
                  <a:lnTo>
                    <a:pt x="199885" y="272618"/>
                  </a:lnTo>
                  <a:lnTo>
                    <a:pt x="201028" y="264401"/>
                  </a:lnTo>
                  <a:lnTo>
                    <a:pt x="200431" y="249224"/>
                  </a:lnTo>
                  <a:lnTo>
                    <a:pt x="198742" y="242277"/>
                  </a:lnTo>
                  <a:lnTo>
                    <a:pt x="197383" y="238925"/>
                  </a:lnTo>
                  <a:lnTo>
                    <a:pt x="196621" y="237032"/>
                  </a:lnTo>
                  <a:lnTo>
                    <a:pt x="236867" y="212077"/>
                  </a:lnTo>
                  <a:lnTo>
                    <a:pt x="272567" y="175539"/>
                  </a:lnTo>
                  <a:lnTo>
                    <a:pt x="294081" y="125933"/>
                  </a:lnTo>
                  <a:lnTo>
                    <a:pt x="295973" y="99237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5230706" y="5409192"/>
              <a:ext cx="1308100" cy="1303020"/>
            </a:xfrm>
            <a:custGeom>
              <a:avLst/>
              <a:gdLst/>
              <a:ahLst/>
              <a:cxnLst/>
              <a:rect l="l" t="t" r="r" b="b"/>
              <a:pathLst>
                <a:path w="1308100" h="1303020">
                  <a:moveTo>
                    <a:pt x="674163" y="1302442"/>
                  </a:moveTo>
                  <a:lnTo>
                    <a:pt x="628245" y="1302289"/>
                  </a:lnTo>
                  <a:lnTo>
                    <a:pt x="582268" y="1298903"/>
                  </a:lnTo>
                  <a:lnTo>
                    <a:pt x="536406" y="1292243"/>
                  </a:lnTo>
                  <a:lnTo>
                    <a:pt x="490831" y="1282265"/>
                  </a:lnTo>
                  <a:lnTo>
                    <a:pt x="445719" y="1268927"/>
                  </a:lnTo>
                  <a:lnTo>
                    <a:pt x="401243" y="1252187"/>
                  </a:lnTo>
                  <a:lnTo>
                    <a:pt x="357576" y="1232002"/>
                  </a:lnTo>
                  <a:lnTo>
                    <a:pt x="314893" y="1208331"/>
                  </a:lnTo>
                  <a:lnTo>
                    <a:pt x="274067" y="1181601"/>
                  </a:lnTo>
                  <a:lnTo>
                    <a:pt x="235891" y="1152391"/>
                  </a:lnTo>
                  <a:lnTo>
                    <a:pt x="200407" y="1120871"/>
                  </a:lnTo>
                  <a:lnTo>
                    <a:pt x="167659" y="1087217"/>
                  </a:lnTo>
                  <a:lnTo>
                    <a:pt x="137689" y="1051599"/>
                  </a:lnTo>
                  <a:lnTo>
                    <a:pt x="110540" y="1014193"/>
                  </a:lnTo>
                  <a:lnTo>
                    <a:pt x="86253" y="975170"/>
                  </a:lnTo>
                  <a:lnTo>
                    <a:pt x="64873" y="934704"/>
                  </a:lnTo>
                  <a:lnTo>
                    <a:pt x="46441" y="892968"/>
                  </a:lnTo>
                  <a:lnTo>
                    <a:pt x="31000" y="850134"/>
                  </a:lnTo>
                  <a:lnTo>
                    <a:pt x="18593" y="806377"/>
                  </a:lnTo>
                  <a:lnTo>
                    <a:pt x="9262" y="761869"/>
                  </a:lnTo>
                  <a:lnTo>
                    <a:pt x="3050" y="716783"/>
                  </a:lnTo>
                  <a:lnTo>
                    <a:pt x="0" y="671292"/>
                  </a:lnTo>
                  <a:lnTo>
                    <a:pt x="153" y="625569"/>
                  </a:lnTo>
                  <a:lnTo>
                    <a:pt x="3553" y="579787"/>
                  </a:lnTo>
                  <a:lnTo>
                    <a:pt x="10242" y="534120"/>
                  </a:lnTo>
                  <a:lnTo>
                    <a:pt x="20264" y="488741"/>
                  </a:lnTo>
                  <a:lnTo>
                    <a:pt x="33659" y="443822"/>
                  </a:lnTo>
                  <a:lnTo>
                    <a:pt x="50472" y="399536"/>
                  </a:lnTo>
                  <a:lnTo>
                    <a:pt x="70744" y="356057"/>
                  </a:lnTo>
                  <a:lnTo>
                    <a:pt x="94519" y="313558"/>
                  </a:lnTo>
                  <a:lnTo>
                    <a:pt x="121365" y="272906"/>
                  </a:lnTo>
                  <a:lnTo>
                    <a:pt x="150702" y="234892"/>
                  </a:lnTo>
                  <a:lnTo>
                    <a:pt x="182358" y="199560"/>
                  </a:lnTo>
                  <a:lnTo>
                    <a:pt x="216158" y="166951"/>
                  </a:lnTo>
                  <a:lnTo>
                    <a:pt x="251928" y="137109"/>
                  </a:lnTo>
                  <a:lnTo>
                    <a:pt x="289496" y="110074"/>
                  </a:lnTo>
                  <a:lnTo>
                    <a:pt x="328686" y="85891"/>
                  </a:lnTo>
                  <a:lnTo>
                    <a:pt x="369326" y="64601"/>
                  </a:lnTo>
                  <a:lnTo>
                    <a:pt x="411241" y="46247"/>
                  </a:lnTo>
                  <a:lnTo>
                    <a:pt x="454258" y="30872"/>
                  </a:lnTo>
                  <a:lnTo>
                    <a:pt x="498202" y="18516"/>
                  </a:lnTo>
                  <a:lnTo>
                    <a:pt x="542901" y="9224"/>
                  </a:lnTo>
                  <a:lnTo>
                    <a:pt x="588180" y="3038"/>
                  </a:lnTo>
                  <a:lnTo>
                    <a:pt x="633865" y="0"/>
                  </a:lnTo>
                  <a:lnTo>
                    <a:pt x="679784" y="151"/>
                  </a:lnTo>
                  <a:lnTo>
                    <a:pt x="725761" y="3536"/>
                  </a:lnTo>
                  <a:lnTo>
                    <a:pt x="771623" y="10196"/>
                  </a:lnTo>
                  <a:lnTo>
                    <a:pt x="817197" y="20174"/>
                  </a:lnTo>
                  <a:lnTo>
                    <a:pt x="862308" y="33512"/>
                  </a:lnTo>
                  <a:lnTo>
                    <a:pt x="906783" y="50253"/>
                  </a:lnTo>
                  <a:lnTo>
                    <a:pt x="950449" y="70438"/>
                  </a:lnTo>
                  <a:lnTo>
                    <a:pt x="993130" y="94112"/>
                  </a:lnTo>
                  <a:lnTo>
                    <a:pt x="1033957" y="120841"/>
                  </a:lnTo>
                  <a:lnTo>
                    <a:pt x="1072134" y="150051"/>
                  </a:lnTo>
                  <a:lnTo>
                    <a:pt x="1107618" y="181570"/>
                  </a:lnTo>
                  <a:lnTo>
                    <a:pt x="1140367" y="215224"/>
                  </a:lnTo>
                  <a:lnTo>
                    <a:pt x="1170338" y="250840"/>
                  </a:lnTo>
                  <a:lnTo>
                    <a:pt x="1197489" y="288246"/>
                  </a:lnTo>
                  <a:lnTo>
                    <a:pt x="1221776" y="327267"/>
                  </a:lnTo>
                  <a:lnTo>
                    <a:pt x="1243157" y="367733"/>
                  </a:lnTo>
                  <a:lnTo>
                    <a:pt x="1261590" y="409468"/>
                  </a:lnTo>
                  <a:lnTo>
                    <a:pt x="1277032" y="452300"/>
                  </a:lnTo>
                  <a:lnTo>
                    <a:pt x="1289440" y="496057"/>
                  </a:lnTo>
                  <a:lnTo>
                    <a:pt x="1298771" y="540565"/>
                  </a:lnTo>
                  <a:lnTo>
                    <a:pt x="1304983" y="585651"/>
                  </a:lnTo>
                  <a:lnTo>
                    <a:pt x="1308033" y="631143"/>
                  </a:lnTo>
                  <a:lnTo>
                    <a:pt x="1307879" y="676866"/>
                  </a:lnTo>
                  <a:lnTo>
                    <a:pt x="1304477" y="722649"/>
                  </a:lnTo>
                  <a:lnTo>
                    <a:pt x="1297786" y="768317"/>
                  </a:lnTo>
                  <a:lnTo>
                    <a:pt x="1287763" y="813699"/>
                  </a:lnTo>
                  <a:lnTo>
                    <a:pt x="1274364" y="858621"/>
                  </a:lnTo>
                  <a:lnTo>
                    <a:pt x="1257547" y="902911"/>
                  </a:lnTo>
                  <a:lnTo>
                    <a:pt x="1237270" y="946394"/>
                  </a:lnTo>
                  <a:lnTo>
                    <a:pt x="1213490" y="988898"/>
                  </a:lnTo>
                  <a:lnTo>
                    <a:pt x="1186647" y="1029550"/>
                  </a:lnTo>
                  <a:lnTo>
                    <a:pt x="1157311" y="1067563"/>
                  </a:lnTo>
                  <a:lnTo>
                    <a:pt x="1125657" y="1102895"/>
                  </a:lnTo>
                  <a:lnTo>
                    <a:pt x="1091859" y="1135503"/>
                  </a:lnTo>
                  <a:lnTo>
                    <a:pt x="1056090" y="1165345"/>
                  </a:lnTo>
                  <a:lnTo>
                    <a:pt x="1018524" y="1192378"/>
                  </a:lnTo>
                  <a:lnTo>
                    <a:pt x="979336" y="1216560"/>
                  </a:lnTo>
                  <a:lnTo>
                    <a:pt x="938697" y="1237848"/>
                  </a:lnTo>
                  <a:lnTo>
                    <a:pt x="896784" y="1256201"/>
                  </a:lnTo>
                  <a:lnTo>
                    <a:pt x="853768" y="1271575"/>
                  </a:lnTo>
                  <a:lnTo>
                    <a:pt x="809824" y="1283929"/>
                  </a:lnTo>
                  <a:lnTo>
                    <a:pt x="765127" y="1293219"/>
                  </a:lnTo>
                  <a:lnTo>
                    <a:pt x="719848" y="1299404"/>
                  </a:lnTo>
                  <a:lnTo>
                    <a:pt x="674163" y="1302442"/>
                  </a:lnTo>
                  <a:close/>
                </a:path>
              </a:pathLst>
            </a:custGeom>
            <a:solidFill>
              <a:srgbClr val="D9AB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5279755" y="5421781"/>
              <a:ext cx="1239566" cy="1198408"/>
            </a:xfrm>
            <a:prstGeom prst="rect">
              <a:avLst/>
            </a:prstGeom>
            <a:blipFill>
              <a:blip r:embed="rId1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5174445" y="5399165"/>
              <a:ext cx="1374350" cy="1322495"/>
            </a:xfrm>
            <a:prstGeom prst="rect">
              <a:avLst/>
            </a:prstGeom>
            <a:blipFill>
              <a:blip r:embed="rId1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6318077" y="5182796"/>
              <a:ext cx="818936" cy="717723"/>
            </a:xfrm>
            <a:prstGeom prst="rect">
              <a:avLst/>
            </a:prstGeom>
            <a:blipFill>
              <a:blip r:embed="rId2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6311892" y="5176549"/>
              <a:ext cx="832485" cy="730885"/>
            </a:xfrm>
            <a:custGeom>
              <a:avLst/>
              <a:gdLst/>
              <a:ahLst/>
              <a:cxnLst/>
              <a:rect l="l" t="t" r="r" b="b"/>
              <a:pathLst>
                <a:path w="832484" h="730885">
                  <a:moveTo>
                    <a:pt x="108819" y="730701"/>
                  </a:moveTo>
                  <a:lnTo>
                    <a:pt x="97318" y="675343"/>
                  </a:lnTo>
                  <a:lnTo>
                    <a:pt x="88008" y="626133"/>
                  </a:lnTo>
                  <a:lnTo>
                    <a:pt x="76830" y="566365"/>
                  </a:lnTo>
                  <a:lnTo>
                    <a:pt x="64590" y="500386"/>
                  </a:lnTo>
                  <a:lnTo>
                    <a:pt x="52093" y="432540"/>
                  </a:lnTo>
                  <a:lnTo>
                    <a:pt x="42823" y="381932"/>
                  </a:lnTo>
                  <a:lnTo>
                    <a:pt x="31684" y="320665"/>
                  </a:lnTo>
                  <a:lnTo>
                    <a:pt x="20253" y="257086"/>
                  </a:lnTo>
                  <a:lnTo>
                    <a:pt x="10111" y="199545"/>
                  </a:lnTo>
                  <a:lnTo>
                    <a:pt x="2833" y="156388"/>
                  </a:lnTo>
                  <a:lnTo>
                    <a:pt x="0" y="135964"/>
                  </a:lnTo>
                  <a:lnTo>
                    <a:pt x="1339" y="131478"/>
                  </a:lnTo>
                  <a:lnTo>
                    <a:pt x="40270" y="114872"/>
                  </a:lnTo>
                  <a:lnTo>
                    <a:pt x="91963" y="101715"/>
                  </a:lnTo>
                  <a:lnTo>
                    <a:pt x="133717" y="92308"/>
                  </a:lnTo>
                  <a:lnTo>
                    <a:pt x="181828" y="82167"/>
                  </a:lnTo>
                  <a:lnTo>
                    <a:pt x="294282" y="60260"/>
                  </a:lnTo>
                  <a:lnTo>
                    <a:pt x="417030" y="38331"/>
                  </a:lnTo>
                  <a:lnTo>
                    <a:pt x="528550" y="20211"/>
                  </a:lnTo>
                  <a:lnTo>
                    <a:pt x="577432" y="12986"/>
                  </a:lnTo>
                  <a:lnTo>
                    <a:pt x="620309" y="7204"/>
                  </a:lnTo>
                  <a:lnTo>
                    <a:pt x="683777" y="620"/>
                  </a:lnTo>
                  <a:lnTo>
                    <a:pt x="699092" y="0"/>
                  </a:lnTo>
                  <a:lnTo>
                    <a:pt x="709864" y="708"/>
                  </a:lnTo>
                  <a:lnTo>
                    <a:pt x="716392" y="3240"/>
                  </a:lnTo>
                  <a:lnTo>
                    <a:pt x="718975" y="8088"/>
                  </a:lnTo>
                  <a:lnTo>
                    <a:pt x="719735" y="12339"/>
                  </a:lnTo>
                  <a:lnTo>
                    <a:pt x="698720" y="12339"/>
                  </a:lnTo>
                  <a:lnTo>
                    <a:pt x="679490" y="13265"/>
                  </a:lnTo>
                  <a:lnTo>
                    <a:pt x="591289" y="23470"/>
                  </a:lnTo>
                  <a:lnTo>
                    <a:pt x="506474" y="36113"/>
                  </a:lnTo>
                  <a:lnTo>
                    <a:pt x="409116" y="52188"/>
                  </a:lnTo>
                  <a:lnTo>
                    <a:pt x="305585" y="70667"/>
                  </a:lnTo>
                  <a:lnTo>
                    <a:pt x="208438" y="89339"/>
                  </a:lnTo>
                  <a:lnTo>
                    <a:pt x="164736" y="98277"/>
                  </a:lnTo>
                  <a:lnTo>
                    <a:pt x="125254" y="106759"/>
                  </a:lnTo>
                  <a:lnTo>
                    <a:pt x="71227" y="119377"/>
                  </a:lnTo>
                  <a:lnTo>
                    <a:pt x="19734" y="134370"/>
                  </a:lnTo>
                  <a:lnTo>
                    <a:pt x="12513" y="137732"/>
                  </a:lnTo>
                  <a:lnTo>
                    <a:pt x="14960" y="154243"/>
                  </a:lnTo>
                  <a:lnTo>
                    <a:pt x="27798" y="228968"/>
                  </a:lnTo>
                  <a:lnTo>
                    <a:pt x="37836" y="285228"/>
                  </a:lnTo>
                  <a:lnTo>
                    <a:pt x="50044" y="352695"/>
                  </a:lnTo>
                  <a:lnTo>
                    <a:pt x="64237" y="430327"/>
                  </a:lnTo>
                  <a:lnTo>
                    <a:pt x="76537" y="497099"/>
                  </a:lnTo>
                  <a:lnTo>
                    <a:pt x="88217" y="560065"/>
                  </a:lnTo>
                  <a:lnTo>
                    <a:pt x="99114" y="618351"/>
                  </a:lnTo>
                  <a:lnTo>
                    <a:pt x="107615" y="663406"/>
                  </a:lnTo>
                  <a:lnTo>
                    <a:pt x="118227" y="717992"/>
                  </a:lnTo>
                  <a:lnTo>
                    <a:pt x="214590" y="717992"/>
                  </a:lnTo>
                  <a:lnTo>
                    <a:pt x="182346" y="723017"/>
                  </a:lnTo>
                  <a:lnTo>
                    <a:pt x="162883" y="725806"/>
                  </a:lnTo>
                  <a:lnTo>
                    <a:pt x="135962" y="729195"/>
                  </a:lnTo>
                  <a:lnTo>
                    <a:pt x="127804" y="729943"/>
                  </a:lnTo>
                  <a:lnTo>
                    <a:pt x="108819" y="730701"/>
                  </a:lnTo>
                  <a:close/>
                </a:path>
                <a:path w="832484" h="730885">
                  <a:moveTo>
                    <a:pt x="214590" y="717992"/>
                  </a:moveTo>
                  <a:lnTo>
                    <a:pt x="118227" y="717992"/>
                  </a:lnTo>
                  <a:lnTo>
                    <a:pt x="135113" y="716856"/>
                  </a:lnTo>
                  <a:lnTo>
                    <a:pt x="165184" y="713043"/>
                  </a:lnTo>
                  <a:lnTo>
                    <a:pt x="207201" y="706706"/>
                  </a:lnTo>
                  <a:lnTo>
                    <a:pt x="259921" y="697995"/>
                  </a:lnTo>
                  <a:lnTo>
                    <a:pt x="322104" y="687062"/>
                  </a:lnTo>
                  <a:lnTo>
                    <a:pt x="469891" y="659141"/>
                  </a:lnTo>
                  <a:lnTo>
                    <a:pt x="621884" y="627882"/>
                  </a:lnTo>
                  <a:lnTo>
                    <a:pt x="704804" y="609235"/>
                  </a:lnTo>
                  <a:lnTo>
                    <a:pt x="759147" y="595750"/>
                  </a:lnTo>
                  <a:lnTo>
                    <a:pt x="811220" y="579900"/>
                  </a:lnTo>
                  <a:lnTo>
                    <a:pt x="818635" y="576388"/>
                  </a:lnTo>
                  <a:lnTo>
                    <a:pt x="814992" y="556273"/>
                  </a:lnTo>
                  <a:lnTo>
                    <a:pt x="798395" y="471476"/>
                  </a:lnTo>
                  <a:lnTo>
                    <a:pt x="786831" y="413466"/>
                  </a:lnTo>
                  <a:lnTo>
                    <a:pt x="774018" y="349496"/>
                  </a:lnTo>
                  <a:lnTo>
                    <a:pt x="745669" y="208281"/>
                  </a:lnTo>
                  <a:lnTo>
                    <a:pt x="730308" y="131478"/>
                  </a:lnTo>
                  <a:lnTo>
                    <a:pt x="720318" y="81213"/>
                  </a:lnTo>
                  <a:lnTo>
                    <a:pt x="711769" y="37463"/>
                  </a:lnTo>
                  <a:lnTo>
                    <a:pt x="707185" y="12700"/>
                  </a:lnTo>
                  <a:lnTo>
                    <a:pt x="698720" y="12339"/>
                  </a:lnTo>
                  <a:lnTo>
                    <a:pt x="719735" y="12339"/>
                  </a:lnTo>
                  <a:lnTo>
                    <a:pt x="722786" y="29303"/>
                  </a:lnTo>
                  <a:lnTo>
                    <a:pt x="730984" y="71436"/>
                  </a:lnTo>
                  <a:lnTo>
                    <a:pt x="743001" y="131984"/>
                  </a:lnTo>
                  <a:lnTo>
                    <a:pt x="757353" y="203714"/>
                  </a:lnTo>
                  <a:lnTo>
                    <a:pt x="787256" y="352695"/>
                  </a:lnTo>
                  <a:lnTo>
                    <a:pt x="800635" y="419505"/>
                  </a:lnTo>
                  <a:lnTo>
                    <a:pt x="812457" y="478859"/>
                  </a:lnTo>
                  <a:lnTo>
                    <a:pt x="821957" y="527109"/>
                  </a:lnTo>
                  <a:lnTo>
                    <a:pt x="831254" y="577290"/>
                  </a:lnTo>
                  <a:lnTo>
                    <a:pt x="832005" y="583908"/>
                  </a:lnTo>
                  <a:lnTo>
                    <a:pt x="815307" y="591663"/>
                  </a:lnTo>
                  <a:lnTo>
                    <a:pt x="764799" y="606980"/>
                  </a:lnTo>
                  <a:lnTo>
                    <a:pt x="719581" y="618351"/>
                  </a:lnTo>
                  <a:lnTo>
                    <a:pt x="680436" y="627496"/>
                  </a:lnTo>
                  <a:lnTo>
                    <a:pt x="587383" y="647811"/>
                  </a:lnTo>
                  <a:lnTo>
                    <a:pt x="425741" y="680253"/>
                  </a:lnTo>
                  <a:lnTo>
                    <a:pt x="273713" y="708115"/>
                  </a:lnTo>
                  <a:lnTo>
                    <a:pt x="214590" y="717992"/>
                  </a:lnTo>
                  <a:close/>
                </a:path>
              </a:pathLst>
            </a:custGeom>
            <a:solidFill>
              <a:srgbClr val="BFA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6560606" y="5313456"/>
              <a:ext cx="305132" cy="184830"/>
            </a:xfrm>
            <a:prstGeom prst="rect">
              <a:avLst/>
            </a:prstGeom>
            <a:blipFill>
              <a:blip r:embed="rId2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/>
            <p:cNvSpPr/>
            <p:nvPr/>
          </p:nvSpPr>
          <p:spPr>
            <a:xfrm>
              <a:off x="6554266" y="5307390"/>
              <a:ext cx="314960" cy="198120"/>
            </a:xfrm>
            <a:custGeom>
              <a:avLst/>
              <a:gdLst/>
              <a:ahLst/>
              <a:cxnLst/>
              <a:rect l="l" t="t" r="r" b="b"/>
              <a:pathLst>
                <a:path w="314959" h="198120">
                  <a:moveTo>
                    <a:pt x="76424" y="197787"/>
                  </a:moveTo>
                  <a:lnTo>
                    <a:pt x="2684" y="172632"/>
                  </a:lnTo>
                  <a:lnTo>
                    <a:pt x="1427" y="171393"/>
                  </a:lnTo>
                  <a:lnTo>
                    <a:pt x="1304" y="171172"/>
                  </a:lnTo>
                  <a:lnTo>
                    <a:pt x="0" y="168190"/>
                  </a:lnTo>
                  <a:lnTo>
                    <a:pt x="40" y="166330"/>
                  </a:lnTo>
                  <a:lnTo>
                    <a:pt x="35230" y="91220"/>
                  </a:lnTo>
                  <a:lnTo>
                    <a:pt x="63559" y="42447"/>
                  </a:lnTo>
                  <a:lnTo>
                    <a:pt x="88569" y="12132"/>
                  </a:lnTo>
                  <a:lnTo>
                    <a:pt x="110449" y="0"/>
                  </a:lnTo>
                  <a:lnTo>
                    <a:pt x="126623" y="677"/>
                  </a:lnTo>
                  <a:lnTo>
                    <a:pt x="147496" y="6932"/>
                  </a:lnTo>
                  <a:lnTo>
                    <a:pt x="158786" y="12158"/>
                  </a:lnTo>
                  <a:lnTo>
                    <a:pt x="112346" y="12158"/>
                  </a:lnTo>
                  <a:lnTo>
                    <a:pt x="104668" y="15264"/>
                  </a:lnTo>
                  <a:lnTo>
                    <a:pt x="77131" y="44623"/>
                  </a:lnTo>
                  <a:lnTo>
                    <a:pt x="56685" y="77459"/>
                  </a:lnTo>
                  <a:lnTo>
                    <a:pt x="31082" y="127448"/>
                  </a:lnTo>
                  <a:lnTo>
                    <a:pt x="14686" y="163722"/>
                  </a:lnTo>
                  <a:lnTo>
                    <a:pt x="71829" y="183218"/>
                  </a:lnTo>
                  <a:lnTo>
                    <a:pt x="85246" y="183218"/>
                  </a:lnTo>
                  <a:lnTo>
                    <a:pt x="82818" y="188946"/>
                  </a:lnTo>
                  <a:lnTo>
                    <a:pt x="79816" y="196254"/>
                  </a:lnTo>
                  <a:lnTo>
                    <a:pt x="76424" y="197787"/>
                  </a:lnTo>
                  <a:close/>
                </a:path>
                <a:path w="314959" h="198120">
                  <a:moveTo>
                    <a:pt x="256123" y="87796"/>
                  </a:moveTo>
                  <a:lnTo>
                    <a:pt x="223946" y="64435"/>
                  </a:lnTo>
                  <a:lnTo>
                    <a:pt x="183996" y="38963"/>
                  </a:lnTo>
                  <a:lnTo>
                    <a:pt x="143580" y="18550"/>
                  </a:lnTo>
                  <a:lnTo>
                    <a:pt x="112346" y="12158"/>
                  </a:lnTo>
                  <a:lnTo>
                    <a:pt x="158786" y="12158"/>
                  </a:lnTo>
                  <a:lnTo>
                    <a:pt x="203019" y="36043"/>
                  </a:lnTo>
                  <a:lnTo>
                    <a:pt x="236005" y="57855"/>
                  </a:lnTo>
                  <a:lnTo>
                    <a:pt x="257268" y="73200"/>
                  </a:lnTo>
                  <a:lnTo>
                    <a:pt x="276014" y="73200"/>
                  </a:lnTo>
                  <a:lnTo>
                    <a:pt x="259414" y="87704"/>
                  </a:lnTo>
                  <a:lnTo>
                    <a:pt x="256123" y="87796"/>
                  </a:lnTo>
                  <a:close/>
                </a:path>
                <a:path w="314959" h="198120">
                  <a:moveTo>
                    <a:pt x="276014" y="73200"/>
                  </a:moveTo>
                  <a:lnTo>
                    <a:pt x="257268" y="73200"/>
                  </a:lnTo>
                  <a:lnTo>
                    <a:pt x="282202" y="51425"/>
                  </a:lnTo>
                  <a:lnTo>
                    <a:pt x="284361" y="50940"/>
                  </a:lnTo>
                  <a:lnTo>
                    <a:pt x="288387" y="52080"/>
                  </a:lnTo>
                  <a:lnTo>
                    <a:pt x="289980" y="53626"/>
                  </a:lnTo>
                  <a:lnTo>
                    <a:pt x="291989" y="60209"/>
                  </a:lnTo>
                  <a:lnTo>
                    <a:pt x="294386" y="68379"/>
                  </a:lnTo>
                  <a:lnTo>
                    <a:pt x="281532" y="68379"/>
                  </a:lnTo>
                  <a:lnTo>
                    <a:pt x="276014" y="73200"/>
                  </a:lnTo>
                  <a:close/>
                </a:path>
                <a:path w="314959" h="198120">
                  <a:moveTo>
                    <a:pt x="313270" y="171491"/>
                  </a:moveTo>
                  <a:lnTo>
                    <a:pt x="244320" y="171491"/>
                  </a:lnTo>
                  <a:lnTo>
                    <a:pt x="272773" y="171393"/>
                  </a:lnTo>
                  <a:lnTo>
                    <a:pt x="290021" y="170183"/>
                  </a:lnTo>
                  <a:lnTo>
                    <a:pt x="302781" y="162422"/>
                  </a:lnTo>
                  <a:lnTo>
                    <a:pt x="301837" y="154158"/>
                  </a:lnTo>
                  <a:lnTo>
                    <a:pt x="292873" y="109755"/>
                  </a:lnTo>
                  <a:lnTo>
                    <a:pt x="281532" y="68379"/>
                  </a:lnTo>
                  <a:lnTo>
                    <a:pt x="294386" y="68379"/>
                  </a:lnTo>
                  <a:lnTo>
                    <a:pt x="305283" y="108458"/>
                  </a:lnTo>
                  <a:lnTo>
                    <a:pt x="314645" y="158652"/>
                  </a:lnTo>
                  <a:lnTo>
                    <a:pt x="314158" y="168612"/>
                  </a:lnTo>
                  <a:lnTo>
                    <a:pt x="314040" y="169762"/>
                  </a:lnTo>
                  <a:lnTo>
                    <a:pt x="313270" y="171491"/>
                  </a:lnTo>
                  <a:close/>
                </a:path>
                <a:path w="314959" h="198120">
                  <a:moveTo>
                    <a:pt x="85246" y="183218"/>
                  </a:moveTo>
                  <a:lnTo>
                    <a:pt x="71829" y="183218"/>
                  </a:lnTo>
                  <a:lnTo>
                    <a:pt x="75265" y="175109"/>
                  </a:lnTo>
                  <a:lnTo>
                    <a:pt x="91818" y="138422"/>
                  </a:lnTo>
                  <a:lnTo>
                    <a:pt x="116862" y="93366"/>
                  </a:lnTo>
                  <a:lnTo>
                    <a:pt x="135710" y="81684"/>
                  </a:lnTo>
                  <a:lnTo>
                    <a:pt x="145410" y="84206"/>
                  </a:lnTo>
                  <a:lnTo>
                    <a:pt x="160849" y="91445"/>
                  </a:lnTo>
                  <a:lnTo>
                    <a:pt x="164949" y="93902"/>
                  </a:lnTo>
                  <a:lnTo>
                    <a:pt x="133200" y="93902"/>
                  </a:lnTo>
                  <a:lnTo>
                    <a:pt x="131166" y="95452"/>
                  </a:lnTo>
                  <a:lnTo>
                    <a:pt x="102567" y="144541"/>
                  </a:lnTo>
                  <a:lnTo>
                    <a:pt x="87479" y="177953"/>
                  </a:lnTo>
                  <a:lnTo>
                    <a:pt x="85246" y="183218"/>
                  </a:lnTo>
                  <a:close/>
                </a:path>
                <a:path w="314959" h="198120">
                  <a:moveTo>
                    <a:pt x="245795" y="183821"/>
                  </a:moveTo>
                  <a:lnTo>
                    <a:pt x="196327" y="181674"/>
                  </a:lnTo>
                  <a:lnTo>
                    <a:pt x="185769" y="174518"/>
                  </a:lnTo>
                  <a:lnTo>
                    <a:pt x="186069" y="173090"/>
                  </a:lnTo>
                  <a:lnTo>
                    <a:pt x="209082" y="137544"/>
                  </a:lnTo>
                  <a:lnTo>
                    <a:pt x="203238" y="133332"/>
                  </a:lnTo>
                  <a:lnTo>
                    <a:pt x="155420" y="102500"/>
                  </a:lnTo>
                  <a:lnTo>
                    <a:pt x="133200" y="93902"/>
                  </a:lnTo>
                  <a:lnTo>
                    <a:pt x="164949" y="93902"/>
                  </a:lnTo>
                  <a:lnTo>
                    <a:pt x="197853" y="114538"/>
                  </a:lnTo>
                  <a:lnTo>
                    <a:pt x="223543" y="135330"/>
                  </a:lnTo>
                  <a:lnTo>
                    <a:pt x="223526" y="137544"/>
                  </a:lnTo>
                  <a:lnTo>
                    <a:pt x="223398" y="138121"/>
                  </a:lnTo>
                  <a:lnTo>
                    <a:pt x="202925" y="169762"/>
                  </a:lnTo>
                  <a:lnTo>
                    <a:pt x="221294" y="170730"/>
                  </a:lnTo>
                  <a:lnTo>
                    <a:pt x="232472" y="171172"/>
                  </a:lnTo>
                  <a:lnTo>
                    <a:pt x="244320" y="171491"/>
                  </a:lnTo>
                  <a:lnTo>
                    <a:pt x="313270" y="171491"/>
                  </a:lnTo>
                  <a:lnTo>
                    <a:pt x="311653" y="175121"/>
                  </a:lnTo>
                  <a:lnTo>
                    <a:pt x="306835" y="178745"/>
                  </a:lnTo>
                  <a:lnTo>
                    <a:pt x="296348" y="181716"/>
                  </a:lnTo>
                  <a:lnTo>
                    <a:pt x="277049" y="183565"/>
                  </a:lnTo>
                  <a:lnTo>
                    <a:pt x="245795" y="183821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/>
            <p:cNvSpPr/>
            <p:nvPr/>
          </p:nvSpPr>
          <p:spPr>
            <a:xfrm>
              <a:off x="6749582" y="5495940"/>
              <a:ext cx="284584" cy="268102"/>
            </a:xfrm>
            <a:prstGeom prst="rect">
              <a:avLst/>
            </a:prstGeom>
            <a:blipFill>
              <a:blip r:embed="rId2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6743605" y="5489193"/>
              <a:ext cx="294640" cy="281305"/>
            </a:xfrm>
            <a:custGeom>
              <a:avLst/>
              <a:gdLst/>
              <a:ahLst/>
              <a:cxnLst/>
              <a:rect l="l" t="t" r="r" b="b"/>
              <a:pathLst>
                <a:path w="294640" h="281304">
                  <a:moveTo>
                    <a:pt x="157202" y="164861"/>
                  </a:moveTo>
                  <a:lnTo>
                    <a:pt x="101283" y="164861"/>
                  </a:lnTo>
                  <a:lnTo>
                    <a:pt x="123747" y="160838"/>
                  </a:lnTo>
                  <a:lnTo>
                    <a:pt x="144461" y="155937"/>
                  </a:lnTo>
                  <a:lnTo>
                    <a:pt x="160619" y="150657"/>
                  </a:lnTo>
                  <a:lnTo>
                    <a:pt x="169418" y="145498"/>
                  </a:lnTo>
                  <a:lnTo>
                    <a:pt x="169391" y="145039"/>
                  </a:lnTo>
                  <a:lnTo>
                    <a:pt x="140021" y="101003"/>
                  </a:lnTo>
                  <a:lnTo>
                    <a:pt x="110011" y="67685"/>
                  </a:lnTo>
                  <a:lnTo>
                    <a:pt x="106087" y="63624"/>
                  </a:lnTo>
                  <a:lnTo>
                    <a:pt x="105494" y="62367"/>
                  </a:lnTo>
                  <a:lnTo>
                    <a:pt x="105312" y="60740"/>
                  </a:lnTo>
                  <a:lnTo>
                    <a:pt x="105353" y="58513"/>
                  </a:lnTo>
                  <a:lnTo>
                    <a:pt x="106060" y="56940"/>
                  </a:lnTo>
                  <a:lnTo>
                    <a:pt x="167390" y="0"/>
                  </a:lnTo>
                  <a:lnTo>
                    <a:pt x="171170" y="52"/>
                  </a:lnTo>
                  <a:lnTo>
                    <a:pt x="173538" y="2371"/>
                  </a:lnTo>
                  <a:lnTo>
                    <a:pt x="179785" y="8686"/>
                  </a:lnTo>
                  <a:lnTo>
                    <a:pt x="186118" y="15303"/>
                  </a:lnTo>
                  <a:lnTo>
                    <a:pt x="169010" y="15303"/>
                  </a:lnTo>
                  <a:lnTo>
                    <a:pt x="120258" y="60569"/>
                  </a:lnTo>
                  <a:lnTo>
                    <a:pt x="151589" y="95619"/>
                  </a:lnTo>
                  <a:lnTo>
                    <a:pt x="174573" y="126607"/>
                  </a:lnTo>
                  <a:lnTo>
                    <a:pt x="182208" y="147856"/>
                  </a:lnTo>
                  <a:lnTo>
                    <a:pt x="181167" y="150476"/>
                  </a:lnTo>
                  <a:lnTo>
                    <a:pt x="179601" y="152559"/>
                  </a:lnTo>
                  <a:lnTo>
                    <a:pt x="175845" y="156296"/>
                  </a:lnTo>
                  <a:lnTo>
                    <a:pt x="168150" y="160776"/>
                  </a:lnTo>
                  <a:lnTo>
                    <a:pt x="157202" y="164861"/>
                  </a:lnTo>
                  <a:close/>
                </a:path>
                <a:path w="294640" h="281304">
                  <a:moveTo>
                    <a:pt x="117467" y="267202"/>
                  </a:moveTo>
                  <a:lnTo>
                    <a:pt x="105073" y="267202"/>
                  </a:lnTo>
                  <a:lnTo>
                    <a:pt x="102496" y="238575"/>
                  </a:lnTo>
                  <a:lnTo>
                    <a:pt x="104932" y="235626"/>
                  </a:lnTo>
                  <a:lnTo>
                    <a:pt x="108260" y="235247"/>
                  </a:lnTo>
                  <a:lnTo>
                    <a:pt x="149230" y="229206"/>
                  </a:lnTo>
                  <a:lnTo>
                    <a:pt x="201261" y="218141"/>
                  </a:lnTo>
                  <a:lnTo>
                    <a:pt x="249454" y="202269"/>
                  </a:lnTo>
                  <a:lnTo>
                    <a:pt x="280262" y="179770"/>
                  </a:lnTo>
                  <a:lnTo>
                    <a:pt x="281509" y="175610"/>
                  </a:lnTo>
                  <a:lnTo>
                    <a:pt x="280841" y="169735"/>
                  </a:lnTo>
                  <a:lnTo>
                    <a:pt x="254877" y="116030"/>
                  </a:lnTo>
                  <a:lnTo>
                    <a:pt x="231681" y="85161"/>
                  </a:lnTo>
                  <a:lnTo>
                    <a:pt x="194790" y="42465"/>
                  </a:lnTo>
                  <a:lnTo>
                    <a:pt x="169010" y="15303"/>
                  </a:lnTo>
                  <a:lnTo>
                    <a:pt x="186118" y="15303"/>
                  </a:lnTo>
                  <a:lnTo>
                    <a:pt x="217294" y="49050"/>
                  </a:lnTo>
                  <a:lnTo>
                    <a:pt x="262677" y="105628"/>
                  </a:lnTo>
                  <a:lnTo>
                    <a:pt x="288601" y="151077"/>
                  </a:lnTo>
                  <a:lnTo>
                    <a:pt x="294093" y="176550"/>
                  </a:lnTo>
                  <a:lnTo>
                    <a:pt x="292762" y="183269"/>
                  </a:lnTo>
                  <a:lnTo>
                    <a:pt x="254972" y="213248"/>
                  </a:lnTo>
                  <a:lnTo>
                    <a:pt x="188049" y="234000"/>
                  </a:lnTo>
                  <a:lnTo>
                    <a:pt x="144834" y="242382"/>
                  </a:lnTo>
                  <a:lnTo>
                    <a:pt x="115640" y="246722"/>
                  </a:lnTo>
                  <a:lnTo>
                    <a:pt x="117467" y="267202"/>
                  </a:lnTo>
                  <a:close/>
                </a:path>
                <a:path w="294640" h="281304">
                  <a:moveTo>
                    <a:pt x="112719" y="281246"/>
                  </a:moveTo>
                  <a:lnTo>
                    <a:pt x="58520" y="268342"/>
                  </a:lnTo>
                  <a:lnTo>
                    <a:pt x="10862" y="248277"/>
                  </a:lnTo>
                  <a:lnTo>
                    <a:pt x="0" y="231447"/>
                  </a:lnTo>
                  <a:lnTo>
                    <a:pt x="368" y="225988"/>
                  </a:lnTo>
                  <a:lnTo>
                    <a:pt x="43638" y="174847"/>
                  </a:lnTo>
                  <a:lnTo>
                    <a:pt x="74171" y="149956"/>
                  </a:lnTo>
                  <a:lnTo>
                    <a:pt x="92468" y="137727"/>
                  </a:lnTo>
                  <a:lnTo>
                    <a:pt x="96470" y="139404"/>
                  </a:lnTo>
                  <a:lnTo>
                    <a:pt x="97864" y="141225"/>
                  </a:lnTo>
                  <a:lnTo>
                    <a:pt x="99907" y="155349"/>
                  </a:lnTo>
                  <a:lnTo>
                    <a:pt x="87415" y="155349"/>
                  </a:lnTo>
                  <a:lnTo>
                    <a:pt x="80170" y="160895"/>
                  </a:lnTo>
                  <a:lnTo>
                    <a:pt x="29143" y="205448"/>
                  </a:lnTo>
                  <a:lnTo>
                    <a:pt x="12072" y="231447"/>
                  </a:lnTo>
                  <a:lnTo>
                    <a:pt x="13356" y="233912"/>
                  </a:lnTo>
                  <a:lnTo>
                    <a:pt x="61956" y="256523"/>
                  </a:lnTo>
                  <a:lnTo>
                    <a:pt x="105073" y="267202"/>
                  </a:lnTo>
                  <a:lnTo>
                    <a:pt x="117467" y="267202"/>
                  </a:lnTo>
                  <a:lnTo>
                    <a:pt x="118271" y="276215"/>
                  </a:lnTo>
                  <a:lnTo>
                    <a:pt x="117536" y="278103"/>
                  </a:lnTo>
                  <a:lnTo>
                    <a:pt x="114680" y="280696"/>
                  </a:lnTo>
                  <a:lnTo>
                    <a:pt x="112719" y="281246"/>
                  </a:lnTo>
                  <a:close/>
                </a:path>
                <a:path w="294640" h="281304">
                  <a:moveTo>
                    <a:pt x="93522" y="178395"/>
                  </a:moveTo>
                  <a:lnTo>
                    <a:pt x="90470" y="176104"/>
                  </a:lnTo>
                  <a:lnTo>
                    <a:pt x="90351" y="175610"/>
                  </a:lnTo>
                  <a:lnTo>
                    <a:pt x="87415" y="155349"/>
                  </a:lnTo>
                  <a:lnTo>
                    <a:pt x="99907" y="155349"/>
                  </a:lnTo>
                  <a:lnTo>
                    <a:pt x="101283" y="164861"/>
                  </a:lnTo>
                  <a:lnTo>
                    <a:pt x="157202" y="164861"/>
                  </a:lnTo>
                  <a:lnTo>
                    <a:pt x="119603" y="174147"/>
                  </a:lnTo>
                  <a:lnTo>
                    <a:pt x="100221" y="177442"/>
                  </a:lnTo>
                  <a:lnTo>
                    <a:pt x="93522" y="178395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6494292" y="5528706"/>
              <a:ext cx="215879" cy="258265"/>
            </a:xfrm>
            <a:prstGeom prst="rect">
              <a:avLst/>
            </a:prstGeom>
            <a:blipFill>
              <a:blip r:embed="rId2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/>
            <p:cNvSpPr/>
            <p:nvPr/>
          </p:nvSpPr>
          <p:spPr>
            <a:xfrm>
              <a:off x="6487801" y="5524877"/>
              <a:ext cx="229235" cy="267970"/>
            </a:xfrm>
            <a:custGeom>
              <a:avLst/>
              <a:gdLst/>
              <a:ahLst/>
              <a:cxnLst/>
              <a:rect l="l" t="t" r="r" b="b"/>
              <a:pathLst>
                <a:path w="229234" h="267970">
                  <a:moveTo>
                    <a:pt x="84675" y="267361"/>
                  </a:moveTo>
                  <a:lnTo>
                    <a:pt x="24569" y="258852"/>
                  </a:lnTo>
                  <a:lnTo>
                    <a:pt x="448" y="222492"/>
                  </a:lnTo>
                  <a:lnTo>
                    <a:pt x="0" y="207750"/>
                  </a:lnTo>
                  <a:lnTo>
                    <a:pt x="1769" y="190841"/>
                  </a:lnTo>
                  <a:lnTo>
                    <a:pt x="11952" y="150613"/>
                  </a:lnTo>
                  <a:lnTo>
                    <a:pt x="30704" y="103094"/>
                  </a:lnTo>
                  <a:lnTo>
                    <a:pt x="35174" y="93593"/>
                  </a:lnTo>
                  <a:lnTo>
                    <a:pt x="5070" y="77030"/>
                  </a:lnTo>
                  <a:lnTo>
                    <a:pt x="3911" y="75380"/>
                  </a:lnTo>
                  <a:lnTo>
                    <a:pt x="3608" y="73509"/>
                  </a:lnTo>
                  <a:lnTo>
                    <a:pt x="3506" y="71084"/>
                  </a:lnTo>
                  <a:lnTo>
                    <a:pt x="3975" y="69655"/>
                  </a:lnTo>
                  <a:lnTo>
                    <a:pt x="46385" y="30794"/>
                  </a:lnTo>
                  <a:lnTo>
                    <a:pt x="87482" y="4440"/>
                  </a:lnTo>
                  <a:lnTo>
                    <a:pt x="103348" y="0"/>
                  </a:lnTo>
                  <a:lnTo>
                    <a:pt x="116254" y="1315"/>
                  </a:lnTo>
                  <a:lnTo>
                    <a:pt x="126903" y="8618"/>
                  </a:lnTo>
                  <a:lnTo>
                    <a:pt x="129683" y="12870"/>
                  </a:lnTo>
                  <a:lnTo>
                    <a:pt x="112020" y="12870"/>
                  </a:lnTo>
                  <a:lnTo>
                    <a:pt x="93713" y="15147"/>
                  </a:lnTo>
                  <a:lnTo>
                    <a:pt x="69473" y="28873"/>
                  </a:lnTo>
                  <a:lnTo>
                    <a:pt x="43449" y="49151"/>
                  </a:lnTo>
                  <a:lnTo>
                    <a:pt x="19794" y="71084"/>
                  </a:lnTo>
                  <a:lnTo>
                    <a:pt x="48136" y="86660"/>
                  </a:lnTo>
                  <a:lnTo>
                    <a:pt x="49255" y="88431"/>
                  </a:lnTo>
                  <a:lnTo>
                    <a:pt x="49595" y="91524"/>
                  </a:lnTo>
                  <a:lnTo>
                    <a:pt x="49399" y="92741"/>
                  </a:lnTo>
                  <a:lnTo>
                    <a:pt x="48833" y="93855"/>
                  </a:lnTo>
                  <a:lnTo>
                    <a:pt x="37016" y="119232"/>
                  </a:lnTo>
                  <a:lnTo>
                    <a:pt x="24226" y="152899"/>
                  </a:lnTo>
                  <a:lnTo>
                    <a:pt x="14692" y="188933"/>
                  </a:lnTo>
                  <a:lnTo>
                    <a:pt x="12713" y="221220"/>
                  </a:lnTo>
                  <a:lnTo>
                    <a:pt x="13582" y="228673"/>
                  </a:lnTo>
                  <a:lnTo>
                    <a:pt x="45890" y="252378"/>
                  </a:lnTo>
                  <a:lnTo>
                    <a:pt x="78243" y="255039"/>
                  </a:lnTo>
                  <a:lnTo>
                    <a:pt x="194455" y="255039"/>
                  </a:lnTo>
                  <a:lnTo>
                    <a:pt x="164894" y="259953"/>
                  </a:lnTo>
                  <a:lnTo>
                    <a:pt x="130018" y="264441"/>
                  </a:lnTo>
                  <a:lnTo>
                    <a:pt x="84675" y="267361"/>
                  </a:lnTo>
                  <a:close/>
                </a:path>
                <a:path w="229234" h="267970">
                  <a:moveTo>
                    <a:pt x="153192" y="115277"/>
                  </a:moveTo>
                  <a:lnTo>
                    <a:pt x="140901" y="115277"/>
                  </a:lnTo>
                  <a:lnTo>
                    <a:pt x="140549" y="108616"/>
                  </a:lnTo>
                  <a:lnTo>
                    <a:pt x="140061" y="101710"/>
                  </a:lnTo>
                  <a:lnTo>
                    <a:pt x="134887" y="62177"/>
                  </a:lnTo>
                  <a:lnTo>
                    <a:pt x="121679" y="21936"/>
                  </a:lnTo>
                  <a:lnTo>
                    <a:pt x="112020" y="12870"/>
                  </a:lnTo>
                  <a:lnTo>
                    <a:pt x="129683" y="12870"/>
                  </a:lnTo>
                  <a:lnTo>
                    <a:pt x="148521" y="68752"/>
                  </a:lnTo>
                  <a:lnTo>
                    <a:pt x="152694" y="106315"/>
                  </a:lnTo>
                  <a:lnTo>
                    <a:pt x="153192" y="115277"/>
                  </a:lnTo>
                  <a:close/>
                </a:path>
                <a:path w="229234" h="267970">
                  <a:moveTo>
                    <a:pt x="99967" y="199001"/>
                  </a:moveTo>
                  <a:lnTo>
                    <a:pt x="81823" y="180061"/>
                  </a:lnTo>
                  <a:lnTo>
                    <a:pt x="84514" y="166171"/>
                  </a:lnTo>
                  <a:lnTo>
                    <a:pt x="99526" y="120293"/>
                  </a:lnTo>
                  <a:lnTo>
                    <a:pt x="108308" y="104756"/>
                  </a:lnTo>
                  <a:lnTo>
                    <a:pt x="140901" y="115277"/>
                  </a:lnTo>
                  <a:lnTo>
                    <a:pt x="153192" y="115277"/>
                  </a:lnTo>
                  <a:lnTo>
                    <a:pt x="153397" y="119232"/>
                  </a:lnTo>
                  <a:lnTo>
                    <a:pt x="113125" y="119232"/>
                  </a:lnTo>
                  <a:lnTo>
                    <a:pt x="105003" y="141365"/>
                  </a:lnTo>
                  <a:lnTo>
                    <a:pt x="98722" y="161104"/>
                  </a:lnTo>
                  <a:lnTo>
                    <a:pt x="94819" y="176593"/>
                  </a:lnTo>
                  <a:lnTo>
                    <a:pt x="93833" y="186012"/>
                  </a:lnTo>
                  <a:lnTo>
                    <a:pt x="98535" y="186645"/>
                  </a:lnTo>
                  <a:lnTo>
                    <a:pt x="206340" y="186680"/>
                  </a:lnTo>
                  <a:lnTo>
                    <a:pt x="187224" y="189836"/>
                  </a:lnTo>
                  <a:lnTo>
                    <a:pt x="142356" y="196155"/>
                  </a:lnTo>
                  <a:lnTo>
                    <a:pt x="111373" y="198892"/>
                  </a:lnTo>
                  <a:lnTo>
                    <a:pt x="99967" y="199001"/>
                  </a:lnTo>
                  <a:close/>
                </a:path>
                <a:path w="229234" h="267970">
                  <a:moveTo>
                    <a:pt x="147362" y="130290"/>
                  </a:moveTo>
                  <a:lnTo>
                    <a:pt x="113125" y="119232"/>
                  </a:lnTo>
                  <a:lnTo>
                    <a:pt x="153397" y="119232"/>
                  </a:lnTo>
                  <a:lnTo>
                    <a:pt x="153547" y="123700"/>
                  </a:lnTo>
                  <a:lnTo>
                    <a:pt x="153573" y="125692"/>
                  </a:lnTo>
                  <a:lnTo>
                    <a:pt x="152651" y="127580"/>
                  </a:lnTo>
                  <a:lnTo>
                    <a:pt x="149454" y="129952"/>
                  </a:lnTo>
                  <a:lnTo>
                    <a:pt x="147362" y="130290"/>
                  </a:lnTo>
                  <a:close/>
                </a:path>
                <a:path w="229234" h="267970">
                  <a:moveTo>
                    <a:pt x="206340" y="186680"/>
                  </a:moveTo>
                  <a:lnTo>
                    <a:pt x="109172" y="186680"/>
                  </a:lnTo>
                  <a:lnTo>
                    <a:pt x="128094" y="185327"/>
                  </a:lnTo>
                  <a:lnTo>
                    <a:pt x="157649" y="181796"/>
                  </a:lnTo>
                  <a:lnTo>
                    <a:pt x="178805" y="178702"/>
                  </a:lnTo>
                  <a:lnTo>
                    <a:pt x="196989" y="175789"/>
                  </a:lnTo>
                  <a:lnTo>
                    <a:pt x="216403" y="172441"/>
                  </a:lnTo>
                  <a:lnTo>
                    <a:pt x="218137" y="172847"/>
                  </a:lnTo>
                  <a:lnTo>
                    <a:pt x="220903" y="174917"/>
                  </a:lnTo>
                  <a:lnTo>
                    <a:pt x="221786" y="176476"/>
                  </a:lnTo>
                  <a:lnTo>
                    <a:pt x="222752" y="186002"/>
                  </a:lnTo>
                  <a:lnTo>
                    <a:pt x="210263" y="186012"/>
                  </a:lnTo>
                  <a:lnTo>
                    <a:pt x="206340" y="186680"/>
                  </a:lnTo>
                  <a:close/>
                </a:path>
                <a:path w="229234" h="267970">
                  <a:moveTo>
                    <a:pt x="194455" y="255039"/>
                  </a:moveTo>
                  <a:lnTo>
                    <a:pt x="78243" y="255039"/>
                  </a:lnTo>
                  <a:lnTo>
                    <a:pt x="128623" y="252219"/>
                  </a:lnTo>
                  <a:lnTo>
                    <a:pt x="156326" y="248778"/>
                  </a:lnTo>
                  <a:lnTo>
                    <a:pt x="181364" y="244860"/>
                  </a:lnTo>
                  <a:lnTo>
                    <a:pt x="201786" y="241166"/>
                  </a:lnTo>
                  <a:lnTo>
                    <a:pt x="215638" y="238397"/>
                  </a:lnTo>
                  <a:lnTo>
                    <a:pt x="210323" y="186002"/>
                  </a:lnTo>
                  <a:lnTo>
                    <a:pt x="222752" y="186002"/>
                  </a:lnTo>
                  <a:lnTo>
                    <a:pt x="228809" y="245732"/>
                  </a:lnTo>
                  <a:lnTo>
                    <a:pt x="226744" y="248576"/>
                  </a:lnTo>
                  <a:lnTo>
                    <a:pt x="223706" y="249257"/>
                  </a:lnTo>
                  <a:lnTo>
                    <a:pt x="215645" y="250959"/>
                  </a:lnTo>
                  <a:lnTo>
                    <a:pt x="194455" y="255039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/>
            <p:cNvSpPr/>
            <p:nvPr/>
          </p:nvSpPr>
          <p:spPr>
            <a:xfrm>
              <a:off x="6555986" y="5763209"/>
              <a:ext cx="177217" cy="196344"/>
            </a:xfrm>
            <a:prstGeom prst="rect">
              <a:avLst/>
            </a:prstGeom>
            <a:blipFill>
              <a:blip r:embed="rId2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2" name="object 92"/>
          <p:cNvSpPr txBox="1"/>
          <p:nvPr/>
        </p:nvSpPr>
        <p:spPr>
          <a:xfrm>
            <a:off x="110676" y="4257999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38662" y="9896757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94" name="object 94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>
            <a:off x="321159" y="9107186"/>
            <a:ext cx="1544955" cy="8248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>
              <a:lnSpc>
                <a:spcPct val="116599"/>
              </a:lnSpc>
              <a:spcBef>
                <a:spcPts val="90"/>
              </a:spcBef>
            </a:pP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Çocuklarda</a:t>
            </a:r>
            <a:r>
              <a:rPr dirty="0" sz="1500" spc="-85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çevre  ve doğa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bilinci  oluşturulur!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105" name="object 105"/>
          <p:cNvSpPr txBox="1"/>
          <p:nvPr/>
        </p:nvSpPr>
        <p:spPr>
          <a:xfrm rot="19620000">
            <a:off x="4479587" y="7326432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6" name="object 106"/>
          <p:cNvSpPr txBox="1"/>
          <p:nvPr/>
        </p:nvSpPr>
        <p:spPr>
          <a:xfrm rot="19860000">
            <a:off x="4570867" y="7271405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 rot="20040000">
            <a:off x="4657566" y="722535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8" name="object 108"/>
          <p:cNvSpPr txBox="1"/>
          <p:nvPr/>
        </p:nvSpPr>
        <p:spPr>
          <a:xfrm rot="20280000">
            <a:off x="4747180" y="7184941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 rot="20520000">
            <a:off x="4842813" y="7148047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0" name="object 110"/>
          <p:cNvSpPr txBox="1"/>
          <p:nvPr/>
        </p:nvSpPr>
        <p:spPr>
          <a:xfrm rot="20760000">
            <a:off x="4946071" y="7118578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 rot="20940000">
            <a:off x="5019616" y="7102521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2" name="object 112"/>
          <p:cNvSpPr txBox="1"/>
          <p:nvPr/>
        </p:nvSpPr>
        <p:spPr>
          <a:xfrm rot="21240000">
            <a:off x="5149191" y="7079429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3" name="object 113"/>
          <p:cNvSpPr txBox="1"/>
          <p:nvPr/>
        </p:nvSpPr>
        <p:spPr>
          <a:xfrm rot="21540000">
            <a:off x="5276077" y="7070639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4" name="object 114"/>
          <p:cNvSpPr txBox="1"/>
          <p:nvPr/>
        </p:nvSpPr>
        <p:spPr>
          <a:xfrm rot="120000">
            <a:off x="5381146" y="7070832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 rot="300000">
            <a:off x="5477616" y="7077419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 rot="540000">
            <a:off x="5574361" y="7090335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 rot="720000">
            <a:off x="5667889" y="7108471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 rot="960000">
            <a:off x="5758876" y="7133365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 rot="1200000">
            <a:off x="5856698" y="7165188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 rot="1380000">
            <a:off x="5941626" y="7199980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 rot="1620000">
            <a:off x="6026331" y="7240855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 rot="1860000">
            <a:off x="6111621" y="728884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253276" y="5802818"/>
            <a:ext cx="3005310" cy="1313857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4" name="object 124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5" name="object 125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5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49773" y="4006162"/>
            <a:ext cx="183515" cy="1256030"/>
          </a:xfrm>
          <a:custGeom>
            <a:avLst/>
            <a:gdLst/>
            <a:ahLst/>
            <a:cxnLst/>
            <a:rect l="l" t="t" r="r" b="b"/>
            <a:pathLst>
              <a:path w="183515" h="1256029">
                <a:moveTo>
                  <a:pt x="183205" y="1255807"/>
                </a:moveTo>
                <a:lnTo>
                  <a:pt x="72781" y="1255807"/>
                </a:lnTo>
                <a:lnTo>
                  <a:pt x="38905" y="673540"/>
                </a:lnTo>
                <a:lnTo>
                  <a:pt x="36131" y="624104"/>
                </a:lnTo>
                <a:lnTo>
                  <a:pt x="24624" y="422496"/>
                </a:lnTo>
                <a:lnTo>
                  <a:pt x="0" y="0"/>
                </a:lnTo>
                <a:lnTo>
                  <a:pt x="127367" y="0"/>
                </a:lnTo>
                <a:lnTo>
                  <a:pt x="159875" y="728758"/>
                </a:lnTo>
                <a:lnTo>
                  <a:pt x="183205" y="1255807"/>
                </a:lnTo>
                <a:close/>
              </a:path>
            </a:pathLst>
          </a:custGeom>
          <a:solidFill>
            <a:srgbClr val="15A8E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702716" y="3901045"/>
            <a:ext cx="1177290" cy="1361440"/>
          </a:xfrm>
          <a:custGeom>
            <a:avLst/>
            <a:gdLst/>
            <a:ahLst/>
            <a:cxnLst/>
            <a:rect l="l" t="t" r="r" b="b"/>
            <a:pathLst>
              <a:path w="1177289" h="1361439">
                <a:moveTo>
                  <a:pt x="989431" y="105130"/>
                </a:moveTo>
                <a:lnTo>
                  <a:pt x="900950" y="105130"/>
                </a:lnTo>
                <a:lnTo>
                  <a:pt x="900950" y="834707"/>
                </a:lnTo>
                <a:lnTo>
                  <a:pt x="815619" y="982624"/>
                </a:lnTo>
                <a:lnTo>
                  <a:pt x="803071" y="949629"/>
                </a:lnTo>
                <a:lnTo>
                  <a:pt x="803071" y="982624"/>
                </a:lnTo>
                <a:lnTo>
                  <a:pt x="686396" y="975067"/>
                </a:lnTo>
                <a:lnTo>
                  <a:pt x="685761" y="1006551"/>
                </a:lnTo>
                <a:lnTo>
                  <a:pt x="679589" y="995845"/>
                </a:lnTo>
                <a:lnTo>
                  <a:pt x="628040" y="906449"/>
                </a:lnTo>
                <a:lnTo>
                  <a:pt x="662762" y="844143"/>
                </a:lnTo>
                <a:lnTo>
                  <a:pt x="682078" y="809510"/>
                </a:lnTo>
                <a:lnTo>
                  <a:pt x="686993" y="800684"/>
                </a:lnTo>
                <a:lnTo>
                  <a:pt x="686993" y="832167"/>
                </a:lnTo>
                <a:lnTo>
                  <a:pt x="747852" y="836587"/>
                </a:lnTo>
                <a:lnTo>
                  <a:pt x="803071" y="982624"/>
                </a:lnTo>
                <a:lnTo>
                  <a:pt x="803071" y="949629"/>
                </a:lnTo>
                <a:lnTo>
                  <a:pt x="746429" y="800684"/>
                </a:lnTo>
                <a:lnTo>
                  <a:pt x="729678" y="756653"/>
                </a:lnTo>
                <a:lnTo>
                  <a:pt x="845731" y="707542"/>
                </a:lnTo>
                <a:lnTo>
                  <a:pt x="900950" y="834707"/>
                </a:lnTo>
                <a:lnTo>
                  <a:pt x="900950" y="105130"/>
                </a:lnTo>
                <a:lnTo>
                  <a:pt x="755396" y="105130"/>
                </a:lnTo>
                <a:lnTo>
                  <a:pt x="755396" y="549541"/>
                </a:lnTo>
                <a:lnTo>
                  <a:pt x="697661" y="650252"/>
                </a:lnTo>
                <a:lnTo>
                  <a:pt x="576580" y="651522"/>
                </a:lnTo>
                <a:lnTo>
                  <a:pt x="583209" y="647750"/>
                </a:lnTo>
                <a:lnTo>
                  <a:pt x="604189" y="635774"/>
                </a:lnTo>
                <a:lnTo>
                  <a:pt x="577850" y="580999"/>
                </a:lnTo>
                <a:lnTo>
                  <a:pt x="675716" y="459511"/>
                </a:lnTo>
                <a:lnTo>
                  <a:pt x="727151" y="565277"/>
                </a:lnTo>
                <a:lnTo>
                  <a:pt x="755396" y="549541"/>
                </a:lnTo>
                <a:lnTo>
                  <a:pt x="755396" y="105130"/>
                </a:lnTo>
                <a:lnTo>
                  <a:pt x="663155" y="105130"/>
                </a:lnTo>
                <a:lnTo>
                  <a:pt x="663155" y="459511"/>
                </a:lnTo>
                <a:lnTo>
                  <a:pt x="526389" y="628408"/>
                </a:lnTo>
                <a:lnTo>
                  <a:pt x="526389" y="869937"/>
                </a:lnTo>
                <a:lnTo>
                  <a:pt x="510717" y="995845"/>
                </a:lnTo>
                <a:lnTo>
                  <a:pt x="373291" y="980084"/>
                </a:lnTo>
                <a:lnTo>
                  <a:pt x="287972" y="832167"/>
                </a:lnTo>
                <a:lnTo>
                  <a:pt x="526389" y="869937"/>
                </a:lnTo>
                <a:lnTo>
                  <a:pt x="526389" y="628408"/>
                </a:lnTo>
                <a:lnTo>
                  <a:pt x="510717" y="647750"/>
                </a:lnTo>
                <a:lnTo>
                  <a:pt x="503186" y="641997"/>
                </a:lnTo>
                <a:lnTo>
                  <a:pt x="503186" y="809510"/>
                </a:lnTo>
                <a:lnTo>
                  <a:pt x="475576" y="793762"/>
                </a:lnTo>
                <a:lnTo>
                  <a:pt x="441693" y="844143"/>
                </a:lnTo>
                <a:lnTo>
                  <a:pt x="366725" y="832167"/>
                </a:lnTo>
                <a:lnTo>
                  <a:pt x="287972" y="819581"/>
                </a:lnTo>
                <a:lnTo>
                  <a:pt x="353225" y="721385"/>
                </a:lnTo>
                <a:lnTo>
                  <a:pt x="325602" y="705637"/>
                </a:lnTo>
                <a:lnTo>
                  <a:pt x="441058" y="705027"/>
                </a:lnTo>
                <a:lnTo>
                  <a:pt x="503186" y="809510"/>
                </a:lnTo>
                <a:lnTo>
                  <a:pt x="503186" y="641997"/>
                </a:lnTo>
                <a:lnTo>
                  <a:pt x="410311" y="570928"/>
                </a:lnTo>
                <a:lnTo>
                  <a:pt x="492506" y="459511"/>
                </a:lnTo>
                <a:lnTo>
                  <a:pt x="663155" y="459511"/>
                </a:lnTo>
                <a:lnTo>
                  <a:pt x="663155" y="105130"/>
                </a:lnTo>
                <a:lnTo>
                  <a:pt x="186982" y="105130"/>
                </a:lnTo>
                <a:lnTo>
                  <a:pt x="205943" y="527621"/>
                </a:lnTo>
                <a:lnTo>
                  <a:pt x="217081" y="778662"/>
                </a:lnTo>
                <a:lnTo>
                  <a:pt x="221869" y="888644"/>
                </a:lnTo>
                <a:lnTo>
                  <a:pt x="242811" y="1360932"/>
                </a:lnTo>
                <a:lnTo>
                  <a:pt x="933577" y="1360932"/>
                </a:lnTo>
                <a:lnTo>
                  <a:pt x="949312" y="1006551"/>
                </a:lnTo>
                <a:lnTo>
                  <a:pt x="950366" y="982624"/>
                </a:lnTo>
                <a:lnTo>
                  <a:pt x="952131" y="942924"/>
                </a:lnTo>
                <a:lnTo>
                  <a:pt x="956792" y="836587"/>
                </a:lnTo>
                <a:lnTo>
                  <a:pt x="959319" y="778662"/>
                </a:lnTo>
                <a:lnTo>
                  <a:pt x="962621" y="707542"/>
                </a:lnTo>
                <a:lnTo>
                  <a:pt x="962736" y="705027"/>
                </a:lnTo>
                <a:lnTo>
                  <a:pt x="965161" y="651522"/>
                </a:lnTo>
                <a:lnTo>
                  <a:pt x="968349" y="580999"/>
                </a:lnTo>
                <a:lnTo>
                  <a:pt x="969733" y="549541"/>
                </a:lnTo>
                <a:lnTo>
                  <a:pt x="973709" y="459511"/>
                </a:lnTo>
                <a:lnTo>
                  <a:pt x="984580" y="213233"/>
                </a:lnTo>
                <a:lnTo>
                  <a:pt x="989431" y="105130"/>
                </a:lnTo>
                <a:close/>
              </a:path>
              <a:path w="1177289" h="1361439">
                <a:moveTo>
                  <a:pt x="1129322" y="105130"/>
                </a:moveTo>
                <a:lnTo>
                  <a:pt x="1001966" y="105117"/>
                </a:lnTo>
                <a:lnTo>
                  <a:pt x="978725" y="629208"/>
                </a:lnTo>
                <a:lnTo>
                  <a:pt x="974153" y="729221"/>
                </a:lnTo>
                <a:lnTo>
                  <a:pt x="971854" y="778662"/>
                </a:lnTo>
                <a:lnTo>
                  <a:pt x="946137" y="1360932"/>
                </a:lnTo>
                <a:lnTo>
                  <a:pt x="1056551" y="1360932"/>
                </a:lnTo>
                <a:lnTo>
                  <a:pt x="1090434" y="778662"/>
                </a:lnTo>
                <a:lnTo>
                  <a:pt x="1101763" y="578612"/>
                </a:lnTo>
                <a:lnTo>
                  <a:pt x="1129322" y="105130"/>
                </a:lnTo>
                <a:close/>
              </a:path>
              <a:path w="1177289" h="1361439">
                <a:moveTo>
                  <a:pt x="1177010" y="7556"/>
                </a:moveTo>
                <a:lnTo>
                  <a:pt x="1169479" y="0"/>
                </a:lnTo>
                <a:lnTo>
                  <a:pt x="6896" y="0"/>
                </a:lnTo>
                <a:lnTo>
                  <a:pt x="0" y="7556"/>
                </a:lnTo>
                <a:lnTo>
                  <a:pt x="0" y="85623"/>
                </a:lnTo>
                <a:lnTo>
                  <a:pt x="6896" y="92544"/>
                </a:lnTo>
                <a:lnTo>
                  <a:pt x="1169479" y="92544"/>
                </a:lnTo>
                <a:lnTo>
                  <a:pt x="1177010" y="85623"/>
                </a:lnTo>
                <a:lnTo>
                  <a:pt x="1177010" y="7556"/>
                </a:lnTo>
                <a:close/>
              </a:path>
            </a:pathLst>
          </a:custGeom>
          <a:solidFill>
            <a:srgbClr val="15A8E8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3783059" y="2640358"/>
            <a:ext cx="135890" cy="268605"/>
            <a:chOff x="3783059" y="2640358"/>
            <a:chExt cx="135890" cy="268605"/>
          </a:xfrm>
        </p:grpSpPr>
        <p:sp>
          <p:nvSpPr>
            <p:cNvPr id="5" name="object 5"/>
            <p:cNvSpPr/>
            <p:nvPr/>
          </p:nvSpPr>
          <p:spPr>
            <a:xfrm>
              <a:off x="3789212" y="2644081"/>
              <a:ext cx="123713" cy="26115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783059" y="2640358"/>
              <a:ext cx="135890" cy="268605"/>
            </a:xfrm>
            <a:custGeom>
              <a:avLst/>
              <a:gdLst/>
              <a:ahLst/>
              <a:cxnLst/>
              <a:rect l="l" t="t" r="r" b="b"/>
              <a:pathLst>
                <a:path w="135889" h="268605">
                  <a:moveTo>
                    <a:pt x="102282" y="268273"/>
                  </a:moveTo>
                  <a:lnTo>
                    <a:pt x="91620" y="267317"/>
                  </a:lnTo>
                  <a:lnTo>
                    <a:pt x="81681" y="261990"/>
                  </a:lnTo>
                  <a:lnTo>
                    <a:pt x="79442" y="260093"/>
                  </a:lnTo>
                  <a:lnTo>
                    <a:pt x="72962" y="255055"/>
                  </a:lnTo>
                  <a:lnTo>
                    <a:pt x="34630" y="221277"/>
                  </a:lnTo>
                  <a:lnTo>
                    <a:pt x="9620" y="185820"/>
                  </a:lnTo>
                  <a:lnTo>
                    <a:pt x="0" y="144984"/>
                  </a:lnTo>
                  <a:lnTo>
                    <a:pt x="2617" y="124380"/>
                  </a:lnTo>
                  <a:lnTo>
                    <a:pt x="22006" y="79951"/>
                  </a:lnTo>
                  <a:lnTo>
                    <a:pt x="56839" y="40483"/>
                  </a:lnTo>
                  <a:lnTo>
                    <a:pt x="97350" y="12359"/>
                  </a:lnTo>
                  <a:lnTo>
                    <a:pt x="123883" y="0"/>
                  </a:lnTo>
                  <a:lnTo>
                    <a:pt x="125459" y="319"/>
                  </a:lnTo>
                  <a:lnTo>
                    <a:pt x="127611" y="2353"/>
                  </a:lnTo>
                  <a:lnTo>
                    <a:pt x="127977" y="3852"/>
                  </a:lnTo>
                  <a:lnTo>
                    <a:pt x="125378" y="10319"/>
                  </a:lnTo>
                  <a:lnTo>
                    <a:pt x="117446" y="10319"/>
                  </a:lnTo>
                  <a:lnTo>
                    <a:pt x="106597" y="15537"/>
                  </a:lnTo>
                  <a:lnTo>
                    <a:pt x="61900" y="45714"/>
                  </a:lnTo>
                  <a:lnTo>
                    <a:pt x="28072" y="84105"/>
                  </a:lnTo>
                  <a:lnTo>
                    <a:pt x="11698" y="119072"/>
                  </a:lnTo>
                  <a:lnTo>
                    <a:pt x="9690" y="126328"/>
                  </a:lnTo>
                  <a:lnTo>
                    <a:pt x="10310" y="167757"/>
                  </a:lnTo>
                  <a:lnTo>
                    <a:pt x="27998" y="202545"/>
                  </a:lnTo>
                  <a:lnTo>
                    <a:pt x="53452" y="230094"/>
                  </a:lnTo>
                  <a:lnTo>
                    <a:pt x="77369" y="249809"/>
                  </a:lnTo>
                  <a:lnTo>
                    <a:pt x="84095" y="255055"/>
                  </a:lnTo>
                  <a:lnTo>
                    <a:pt x="86333" y="256950"/>
                  </a:lnTo>
                  <a:lnTo>
                    <a:pt x="93779" y="260818"/>
                  </a:lnTo>
                  <a:lnTo>
                    <a:pt x="101913" y="261340"/>
                  </a:lnTo>
                  <a:lnTo>
                    <a:pt x="120685" y="261340"/>
                  </a:lnTo>
                  <a:lnTo>
                    <a:pt x="112626" y="265798"/>
                  </a:lnTo>
                  <a:lnTo>
                    <a:pt x="102282" y="268273"/>
                  </a:lnTo>
                  <a:close/>
                </a:path>
                <a:path w="135889" h="268605">
                  <a:moveTo>
                    <a:pt x="120685" y="261340"/>
                  </a:moveTo>
                  <a:lnTo>
                    <a:pt x="101913" y="261340"/>
                  </a:lnTo>
                  <a:lnTo>
                    <a:pt x="109907" y="259252"/>
                  </a:lnTo>
                  <a:lnTo>
                    <a:pt x="116932" y="255288"/>
                  </a:lnTo>
                  <a:lnTo>
                    <a:pt x="120242" y="252839"/>
                  </a:lnTo>
                  <a:lnTo>
                    <a:pt x="123351" y="249478"/>
                  </a:lnTo>
                  <a:lnTo>
                    <a:pt x="127890" y="240395"/>
                  </a:lnTo>
                  <a:lnTo>
                    <a:pt x="128447" y="234267"/>
                  </a:lnTo>
                  <a:lnTo>
                    <a:pt x="121914" y="223125"/>
                  </a:lnTo>
                  <a:lnTo>
                    <a:pt x="109032" y="208552"/>
                  </a:lnTo>
                  <a:lnTo>
                    <a:pt x="94434" y="191559"/>
                  </a:lnTo>
                  <a:lnTo>
                    <a:pt x="80499" y="172440"/>
                  </a:lnTo>
                  <a:lnTo>
                    <a:pt x="70447" y="151964"/>
                  </a:lnTo>
                  <a:lnTo>
                    <a:pt x="67501" y="130898"/>
                  </a:lnTo>
                  <a:lnTo>
                    <a:pt x="67936" y="125506"/>
                  </a:lnTo>
                  <a:lnTo>
                    <a:pt x="89224" y="95471"/>
                  </a:lnTo>
                  <a:lnTo>
                    <a:pt x="90232" y="91988"/>
                  </a:lnTo>
                  <a:lnTo>
                    <a:pt x="91882" y="86118"/>
                  </a:lnTo>
                  <a:lnTo>
                    <a:pt x="94076" y="78046"/>
                  </a:lnTo>
                  <a:lnTo>
                    <a:pt x="96715" y="67956"/>
                  </a:lnTo>
                  <a:lnTo>
                    <a:pt x="100628" y="55195"/>
                  </a:lnTo>
                  <a:lnTo>
                    <a:pt x="106257" y="39378"/>
                  </a:lnTo>
                  <a:lnTo>
                    <a:pt x="112298" y="23440"/>
                  </a:lnTo>
                  <a:lnTo>
                    <a:pt x="117446" y="10319"/>
                  </a:lnTo>
                  <a:lnTo>
                    <a:pt x="125378" y="10319"/>
                  </a:lnTo>
                  <a:lnTo>
                    <a:pt x="124306" y="12987"/>
                  </a:lnTo>
                  <a:lnTo>
                    <a:pt x="117230" y="31127"/>
                  </a:lnTo>
                  <a:lnTo>
                    <a:pt x="109348" y="52474"/>
                  </a:lnTo>
                  <a:lnTo>
                    <a:pt x="103779" y="69946"/>
                  </a:lnTo>
                  <a:lnTo>
                    <a:pt x="100632" y="81954"/>
                  </a:lnTo>
                  <a:lnTo>
                    <a:pt x="98157" y="90971"/>
                  </a:lnTo>
                  <a:lnTo>
                    <a:pt x="96530" y="96663"/>
                  </a:lnTo>
                  <a:lnTo>
                    <a:pt x="95731" y="99341"/>
                  </a:lnTo>
                  <a:lnTo>
                    <a:pt x="95330" y="99921"/>
                  </a:lnTo>
                  <a:lnTo>
                    <a:pt x="94773" y="100327"/>
                  </a:lnTo>
                  <a:lnTo>
                    <a:pt x="86493" y="107484"/>
                  </a:lnTo>
                  <a:lnTo>
                    <a:pt x="80419" y="115083"/>
                  </a:lnTo>
                  <a:lnTo>
                    <a:pt x="76516" y="123178"/>
                  </a:lnTo>
                  <a:lnTo>
                    <a:pt x="74748" y="131825"/>
                  </a:lnTo>
                  <a:lnTo>
                    <a:pt x="77629" y="150991"/>
                  </a:lnTo>
                  <a:lnTo>
                    <a:pt x="87252" y="170045"/>
                  </a:lnTo>
                  <a:lnTo>
                    <a:pt x="100555" y="188103"/>
                  </a:lnTo>
                  <a:lnTo>
                    <a:pt x="114475" y="204285"/>
                  </a:lnTo>
                  <a:lnTo>
                    <a:pt x="119643" y="210160"/>
                  </a:lnTo>
                  <a:lnTo>
                    <a:pt x="124254" y="215578"/>
                  </a:lnTo>
                  <a:lnTo>
                    <a:pt x="128122" y="220500"/>
                  </a:lnTo>
                  <a:lnTo>
                    <a:pt x="131060" y="224889"/>
                  </a:lnTo>
                  <a:lnTo>
                    <a:pt x="134832" y="231324"/>
                  </a:lnTo>
                  <a:lnTo>
                    <a:pt x="135642" y="238327"/>
                  </a:lnTo>
                  <a:lnTo>
                    <a:pt x="131504" y="251019"/>
                  </a:lnTo>
                  <a:lnTo>
                    <a:pt x="127306" y="256595"/>
                  </a:lnTo>
                  <a:lnTo>
                    <a:pt x="121609" y="260829"/>
                  </a:lnTo>
                  <a:lnTo>
                    <a:pt x="120685" y="261340"/>
                  </a:lnTo>
                  <a:close/>
                </a:path>
              </a:pathLst>
            </a:custGeom>
            <a:solidFill>
              <a:srgbClr val="2B2F2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1196913" y="285246"/>
            <a:ext cx="3921125" cy="2806065"/>
            <a:chOff x="1196913" y="285246"/>
            <a:chExt cx="3921125" cy="2806065"/>
          </a:xfrm>
        </p:grpSpPr>
        <p:sp>
          <p:nvSpPr>
            <p:cNvPr id="8" name="object 8"/>
            <p:cNvSpPr/>
            <p:nvPr/>
          </p:nvSpPr>
          <p:spPr>
            <a:xfrm>
              <a:off x="4585045" y="2555639"/>
              <a:ext cx="249783" cy="16317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581273" y="2551033"/>
              <a:ext cx="257175" cy="172085"/>
            </a:xfrm>
            <a:custGeom>
              <a:avLst/>
              <a:gdLst/>
              <a:ahLst/>
              <a:cxnLst/>
              <a:rect l="l" t="t" r="r" b="b"/>
              <a:pathLst>
                <a:path w="257175" h="172085">
                  <a:moveTo>
                    <a:pt x="150770" y="106808"/>
                  </a:moveTo>
                  <a:lnTo>
                    <a:pt x="125775" y="106808"/>
                  </a:lnTo>
                  <a:lnTo>
                    <a:pt x="135012" y="106149"/>
                  </a:lnTo>
                  <a:lnTo>
                    <a:pt x="143667" y="103470"/>
                  </a:lnTo>
                  <a:lnTo>
                    <a:pt x="171656" y="74968"/>
                  </a:lnTo>
                  <a:lnTo>
                    <a:pt x="188629" y="36285"/>
                  </a:lnTo>
                  <a:lnTo>
                    <a:pt x="191289" y="29246"/>
                  </a:lnTo>
                  <a:lnTo>
                    <a:pt x="193821" y="22877"/>
                  </a:lnTo>
                  <a:lnTo>
                    <a:pt x="221975" y="0"/>
                  </a:lnTo>
                  <a:lnTo>
                    <a:pt x="229099" y="786"/>
                  </a:lnTo>
                  <a:lnTo>
                    <a:pt x="235771" y="3453"/>
                  </a:lnTo>
                  <a:lnTo>
                    <a:pt x="242943" y="7436"/>
                  </a:lnTo>
                  <a:lnTo>
                    <a:pt x="224708" y="7436"/>
                  </a:lnTo>
                  <a:lnTo>
                    <a:pt x="214266" y="8043"/>
                  </a:lnTo>
                  <a:lnTo>
                    <a:pt x="208482" y="10501"/>
                  </a:lnTo>
                  <a:lnTo>
                    <a:pt x="201774" y="21193"/>
                  </a:lnTo>
                  <a:lnTo>
                    <a:pt x="195208" y="38719"/>
                  </a:lnTo>
                  <a:lnTo>
                    <a:pt x="187336" y="58808"/>
                  </a:lnTo>
                  <a:lnTo>
                    <a:pt x="177220" y="79370"/>
                  </a:lnTo>
                  <a:lnTo>
                    <a:pt x="163923" y="97392"/>
                  </a:lnTo>
                  <a:lnTo>
                    <a:pt x="150770" y="106808"/>
                  </a:lnTo>
                  <a:close/>
                </a:path>
                <a:path w="257175" h="172085">
                  <a:moveTo>
                    <a:pt x="177775" y="164555"/>
                  </a:moveTo>
                  <a:lnTo>
                    <a:pt x="124429" y="164555"/>
                  </a:lnTo>
                  <a:lnTo>
                    <a:pt x="140888" y="164422"/>
                  </a:lnTo>
                  <a:lnTo>
                    <a:pt x="148724" y="163774"/>
                  </a:lnTo>
                  <a:lnTo>
                    <a:pt x="208494" y="139214"/>
                  </a:lnTo>
                  <a:lnTo>
                    <a:pt x="230776" y="108096"/>
                  </a:lnTo>
                  <a:lnTo>
                    <a:pt x="248253" y="45020"/>
                  </a:lnTo>
                  <a:lnTo>
                    <a:pt x="249525" y="37143"/>
                  </a:lnTo>
                  <a:lnTo>
                    <a:pt x="250127" y="34250"/>
                  </a:lnTo>
                  <a:lnTo>
                    <a:pt x="224708" y="7436"/>
                  </a:lnTo>
                  <a:lnTo>
                    <a:pt x="242943" y="7436"/>
                  </a:lnTo>
                  <a:lnTo>
                    <a:pt x="244773" y="8452"/>
                  </a:lnTo>
                  <a:lnTo>
                    <a:pt x="252225" y="15760"/>
                  </a:lnTo>
                  <a:lnTo>
                    <a:pt x="256756" y="24969"/>
                  </a:lnTo>
                  <a:lnTo>
                    <a:pt x="256999" y="35671"/>
                  </a:lnTo>
                  <a:lnTo>
                    <a:pt x="256382" y="38719"/>
                  </a:lnTo>
                  <a:lnTo>
                    <a:pt x="255177" y="46128"/>
                  </a:lnTo>
                  <a:lnTo>
                    <a:pt x="244242" y="93712"/>
                  </a:lnTo>
                  <a:lnTo>
                    <a:pt x="225058" y="131162"/>
                  </a:lnTo>
                  <a:lnTo>
                    <a:pt x="193268" y="158546"/>
                  </a:lnTo>
                  <a:lnTo>
                    <a:pt x="177775" y="164555"/>
                  </a:lnTo>
                  <a:close/>
                </a:path>
                <a:path w="257175" h="172085">
                  <a:moveTo>
                    <a:pt x="123765" y="171517"/>
                  </a:moveTo>
                  <a:lnTo>
                    <a:pt x="70735" y="161756"/>
                  </a:lnTo>
                  <a:lnTo>
                    <a:pt x="25012" y="141933"/>
                  </a:lnTo>
                  <a:lnTo>
                    <a:pt x="0" y="124606"/>
                  </a:lnTo>
                  <a:lnTo>
                    <a:pt x="740" y="121869"/>
                  </a:lnTo>
                  <a:lnTo>
                    <a:pt x="1897" y="120856"/>
                  </a:lnTo>
                  <a:lnTo>
                    <a:pt x="31806" y="116659"/>
                  </a:lnTo>
                  <a:lnTo>
                    <a:pt x="54955" y="112944"/>
                  </a:lnTo>
                  <a:lnTo>
                    <a:pt x="73462" y="109177"/>
                  </a:lnTo>
                  <a:lnTo>
                    <a:pt x="85827" y="106030"/>
                  </a:lnTo>
                  <a:lnTo>
                    <a:pt x="101097" y="102372"/>
                  </a:lnTo>
                  <a:lnTo>
                    <a:pt x="103904" y="101748"/>
                  </a:lnTo>
                  <a:lnTo>
                    <a:pt x="104629" y="101808"/>
                  </a:lnTo>
                  <a:lnTo>
                    <a:pt x="105282" y="102069"/>
                  </a:lnTo>
                  <a:lnTo>
                    <a:pt x="115888" y="105448"/>
                  </a:lnTo>
                  <a:lnTo>
                    <a:pt x="125775" y="106808"/>
                  </a:lnTo>
                  <a:lnTo>
                    <a:pt x="150770" y="106808"/>
                  </a:lnTo>
                  <a:lnTo>
                    <a:pt x="147802" y="108933"/>
                  </a:lnTo>
                  <a:lnTo>
                    <a:pt x="103712" y="108933"/>
                  </a:lnTo>
                  <a:lnTo>
                    <a:pt x="93980" y="111217"/>
                  </a:lnTo>
                  <a:lnTo>
                    <a:pt x="83991" y="113688"/>
                  </a:lnTo>
                  <a:lnTo>
                    <a:pt x="75239" y="115922"/>
                  </a:lnTo>
                  <a:lnTo>
                    <a:pt x="61805" y="118798"/>
                  </a:lnTo>
                  <a:lnTo>
                    <a:pt x="44760" y="121726"/>
                  </a:lnTo>
                  <a:lnTo>
                    <a:pt x="27401" y="124375"/>
                  </a:lnTo>
                  <a:lnTo>
                    <a:pt x="13022" y="126415"/>
                  </a:lnTo>
                  <a:lnTo>
                    <a:pt x="23189" y="132828"/>
                  </a:lnTo>
                  <a:lnTo>
                    <a:pt x="72869" y="155107"/>
                  </a:lnTo>
                  <a:lnTo>
                    <a:pt x="124429" y="164555"/>
                  </a:lnTo>
                  <a:lnTo>
                    <a:pt x="177775" y="164555"/>
                  </a:lnTo>
                  <a:lnTo>
                    <a:pt x="173449" y="166233"/>
                  </a:lnTo>
                  <a:lnTo>
                    <a:pt x="149071" y="170758"/>
                  </a:lnTo>
                  <a:lnTo>
                    <a:pt x="123765" y="171517"/>
                  </a:lnTo>
                  <a:close/>
                </a:path>
                <a:path w="257175" h="172085">
                  <a:moveTo>
                    <a:pt x="130428" y="113688"/>
                  </a:moveTo>
                  <a:lnTo>
                    <a:pt x="124070" y="113665"/>
                  </a:lnTo>
                  <a:lnTo>
                    <a:pt x="117492" y="112862"/>
                  </a:lnTo>
                  <a:lnTo>
                    <a:pt x="110703" y="111284"/>
                  </a:lnTo>
                  <a:lnTo>
                    <a:pt x="103712" y="108933"/>
                  </a:lnTo>
                  <a:lnTo>
                    <a:pt x="147802" y="108933"/>
                  </a:lnTo>
                  <a:lnTo>
                    <a:pt x="146508" y="109860"/>
                  </a:lnTo>
                  <a:lnTo>
                    <a:pt x="141437" y="112076"/>
                  </a:lnTo>
                  <a:lnTo>
                    <a:pt x="136072" y="113358"/>
                  </a:lnTo>
                  <a:lnTo>
                    <a:pt x="130428" y="113688"/>
                  </a:lnTo>
                  <a:close/>
                </a:path>
              </a:pathLst>
            </a:custGeom>
            <a:solidFill>
              <a:srgbClr val="2B2F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43711" y="2437181"/>
              <a:ext cx="199530" cy="20494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851146" y="2223522"/>
              <a:ext cx="866775" cy="861060"/>
            </a:xfrm>
            <a:custGeom>
              <a:avLst/>
              <a:gdLst/>
              <a:ahLst/>
              <a:cxnLst/>
              <a:rect l="l" t="t" r="r" b="b"/>
              <a:pathLst>
                <a:path w="866775" h="861060">
                  <a:moveTo>
                    <a:pt x="426193" y="861011"/>
                  </a:moveTo>
                  <a:lnTo>
                    <a:pt x="381560" y="858043"/>
                  </a:lnTo>
                  <a:lnTo>
                    <a:pt x="337124" y="850411"/>
                  </a:lnTo>
                  <a:lnTo>
                    <a:pt x="293246" y="838028"/>
                  </a:lnTo>
                  <a:lnTo>
                    <a:pt x="250291" y="820805"/>
                  </a:lnTo>
                  <a:lnTo>
                    <a:pt x="208620" y="798652"/>
                  </a:lnTo>
                  <a:lnTo>
                    <a:pt x="169581" y="772178"/>
                  </a:lnTo>
                  <a:lnTo>
                    <a:pt x="134343" y="742292"/>
                  </a:lnTo>
                  <a:lnTo>
                    <a:pt x="102997" y="709353"/>
                  </a:lnTo>
                  <a:lnTo>
                    <a:pt x="75631" y="673723"/>
                  </a:lnTo>
                  <a:lnTo>
                    <a:pt x="52334" y="635763"/>
                  </a:lnTo>
                  <a:lnTo>
                    <a:pt x="33195" y="595833"/>
                  </a:lnTo>
                  <a:lnTo>
                    <a:pt x="18303" y="554295"/>
                  </a:lnTo>
                  <a:lnTo>
                    <a:pt x="7747" y="511509"/>
                  </a:lnTo>
                  <a:lnTo>
                    <a:pt x="1616" y="467835"/>
                  </a:lnTo>
                  <a:lnTo>
                    <a:pt x="0" y="423636"/>
                  </a:lnTo>
                  <a:lnTo>
                    <a:pt x="2986" y="379271"/>
                  </a:lnTo>
                  <a:lnTo>
                    <a:pt x="10663" y="335101"/>
                  </a:lnTo>
                  <a:lnTo>
                    <a:pt x="23122" y="291488"/>
                  </a:lnTo>
                  <a:lnTo>
                    <a:pt x="40451" y="248791"/>
                  </a:lnTo>
                  <a:lnTo>
                    <a:pt x="62739" y="207373"/>
                  </a:lnTo>
                  <a:lnTo>
                    <a:pt x="89374" y="168568"/>
                  </a:lnTo>
                  <a:lnTo>
                    <a:pt x="119443" y="133542"/>
                  </a:lnTo>
                  <a:lnTo>
                    <a:pt x="152582" y="102384"/>
                  </a:lnTo>
                  <a:lnTo>
                    <a:pt x="188427" y="75181"/>
                  </a:lnTo>
                  <a:lnTo>
                    <a:pt x="226617" y="52024"/>
                  </a:lnTo>
                  <a:lnTo>
                    <a:pt x="266788" y="32999"/>
                  </a:lnTo>
                  <a:lnTo>
                    <a:pt x="308578" y="18196"/>
                  </a:lnTo>
                  <a:lnTo>
                    <a:pt x="351622" y="7702"/>
                  </a:lnTo>
                  <a:lnTo>
                    <a:pt x="395559" y="1608"/>
                  </a:lnTo>
                  <a:lnTo>
                    <a:pt x="440026" y="0"/>
                  </a:lnTo>
                  <a:lnTo>
                    <a:pt x="484658" y="2967"/>
                  </a:lnTo>
                  <a:lnTo>
                    <a:pt x="529094" y="10598"/>
                  </a:lnTo>
                  <a:lnTo>
                    <a:pt x="572971" y="22981"/>
                  </a:lnTo>
                  <a:lnTo>
                    <a:pt x="615926" y="40206"/>
                  </a:lnTo>
                  <a:lnTo>
                    <a:pt x="657594" y="62359"/>
                  </a:lnTo>
                  <a:lnTo>
                    <a:pt x="696634" y="88833"/>
                  </a:lnTo>
                  <a:lnTo>
                    <a:pt x="731872" y="118719"/>
                  </a:lnTo>
                  <a:lnTo>
                    <a:pt x="763220" y="151657"/>
                  </a:lnTo>
                  <a:lnTo>
                    <a:pt x="790587" y="187286"/>
                  </a:lnTo>
                  <a:lnTo>
                    <a:pt x="813885" y="225245"/>
                  </a:lnTo>
                  <a:lnTo>
                    <a:pt x="833025" y="265174"/>
                  </a:lnTo>
                  <a:lnTo>
                    <a:pt x="847917" y="306712"/>
                  </a:lnTo>
                  <a:lnTo>
                    <a:pt x="858474" y="349497"/>
                  </a:lnTo>
                  <a:lnTo>
                    <a:pt x="864605" y="393171"/>
                  </a:lnTo>
                  <a:lnTo>
                    <a:pt x="866221" y="437371"/>
                  </a:lnTo>
                  <a:lnTo>
                    <a:pt x="863234" y="481737"/>
                  </a:lnTo>
                  <a:lnTo>
                    <a:pt x="855554" y="525908"/>
                  </a:lnTo>
                  <a:lnTo>
                    <a:pt x="843092" y="569524"/>
                  </a:lnTo>
                  <a:lnTo>
                    <a:pt x="825760" y="612225"/>
                  </a:lnTo>
                  <a:lnTo>
                    <a:pt x="803467" y="653648"/>
                  </a:lnTo>
                  <a:lnTo>
                    <a:pt x="776833" y="692453"/>
                  </a:lnTo>
                  <a:lnTo>
                    <a:pt x="746766" y="727478"/>
                  </a:lnTo>
                  <a:lnTo>
                    <a:pt x="713629" y="758636"/>
                  </a:lnTo>
                  <a:lnTo>
                    <a:pt x="677785" y="785837"/>
                  </a:lnTo>
                  <a:lnTo>
                    <a:pt x="639597" y="808993"/>
                  </a:lnTo>
                  <a:lnTo>
                    <a:pt x="599427" y="828016"/>
                  </a:lnTo>
                  <a:lnTo>
                    <a:pt x="557639" y="842818"/>
                  </a:lnTo>
                  <a:lnTo>
                    <a:pt x="514595" y="853310"/>
                  </a:lnTo>
                  <a:lnTo>
                    <a:pt x="470659" y="859404"/>
                  </a:lnTo>
                  <a:lnTo>
                    <a:pt x="426193" y="861011"/>
                  </a:lnTo>
                  <a:close/>
                </a:path>
              </a:pathLst>
            </a:custGeom>
            <a:solidFill>
              <a:srgbClr val="D9AB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883703" y="2232073"/>
              <a:ext cx="820590" cy="791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3814073" y="2217098"/>
              <a:ext cx="909749" cy="87385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571115" y="2074145"/>
              <a:ext cx="542117" cy="47366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66971" y="2069380"/>
              <a:ext cx="551180" cy="483870"/>
            </a:xfrm>
            <a:custGeom>
              <a:avLst/>
              <a:gdLst/>
              <a:ahLst/>
              <a:cxnLst/>
              <a:rect l="l" t="t" r="r" b="b"/>
              <a:pathLst>
                <a:path w="551179" h="483869">
                  <a:moveTo>
                    <a:pt x="72095" y="483435"/>
                  </a:moveTo>
                  <a:lnTo>
                    <a:pt x="58319" y="414335"/>
                  </a:lnTo>
                  <a:lnTo>
                    <a:pt x="46923" y="353373"/>
                  </a:lnTo>
                  <a:lnTo>
                    <a:pt x="34544" y="286406"/>
                  </a:lnTo>
                  <a:lnTo>
                    <a:pt x="24810" y="233256"/>
                  </a:lnTo>
                  <a:lnTo>
                    <a:pt x="13467" y="170464"/>
                  </a:lnTo>
                  <a:lnTo>
                    <a:pt x="4042" y="116647"/>
                  </a:lnTo>
                  <a:lnTo>
                    <a:pt x="0" y="86173"/>
                  </a:lnTo>
                  <a:lnTo>
                    <a:pt x="4493" y="83376"/>
                  </a:lnTo>
                  <a:lnTo>
                    <a:pt x="47950" y="70907"/>
                  </a:lnTo>
                  <a:lnTo>
                    <a:pt x="88577" y="61575"/>
                  </a:lnTo>
                  <a:lnTo>
                    <a:pt x="194866" y="40398"/>
                  </a:lnTo>
                  <a:lnTo>
                    <a:pt x="260285" y="28631"/>
                  </a:lnTo>
                  <a:lnTo>
                    <a:pt x="321670" y="18365"/>
                  </a:lnTo>
                  <a:lnTo>
                    <a:pt x="376128" y="10041"/>
                  </a:lnTo>
                  <a:lnTo>
                    <a:pt x="420769" y="4100"/>
                  </a:lnTo>
                  <a:lnTo>
                    <a:pt x="468311" y="0"/>
                  </a:lnTo>
                  <a:lnTo>
                    <a:pt x="475375" y="484"/>
                  </a:lnTo>
                  <a:lnTo>
                    <a:pt x="476002" y="5922"/>
                  </a:lnTo>
                  <a:lnTo>
                    <a:pt x="476516" y="8731"/>
                  </a:lnTo>
                  <a:lnTo>
                    <a:pt x="462593" y="8731"/>
                  </a:lnTo>
                  <a:lnTo>
                    <a:pt x="449864" y="9343"/>
                  </a:lnTo>
                  <a:lnTo>
                    <a:pt x="391477" y="16086"/>
                  </a:lnTo>
                  <a:lnTo>
                    <a:pt x="279260" y="33633"/>
                  </a:lnTo>
                  <a:lnTo>
                    <a:pt x="193937" y="48837"/>
                  </a:lnTo>
                  <a:lnTo>
                    <a:pt x="116100" y="64068"/>
                  </a:lnTo>
                  <a:lnTo>
                    <a:pt x="47210" y="79463"/>
                  </a:lnTo>
                  <a:lnTo>
                    <a:pt x="8344" y="91592"/>
                  </a:lnTo>
                  <a:lnTo>
                    <a:pt x="11451" y="111510"/>
                  </a:lnTo>
                  <a:lnTo>
                    <a:pt x="18461" y="151882"/>
                  </a:lnTo>
                  <a:lnTo>
                    <a:pt x="28975" y="210469"/>
                  </a:lnTo>
                  <a:lnTo>
                    <a:pt x="42583" y="284943"/>
                  </a:lnTo>
                  <a:lnTo>
                    <a:pt x="54664" y="350302"/>
                  </a:lnTo>
                  <a:lnTo>
                    <a:pt x="65431" y="407925"/>
                  </a:lnTo>
                  <a:lnTo>
                    <a:pt x="73750" y="451790"/>
                  </a:lnTo>
                  <a:lnTo>
                    <a:pt x="78323" y="475037"/>
                  </a:lnTo>
                  <a:lnTo>
                    <a:pt x="142113" y="475037"/>
                  </a:lnTo>
                  <a:lnTo>
                    <a:pt x="120768" y="478358"/>
                  </a:lnTo>
                  <a:lnTo>
                    <a:pt x="107884" y="480201"/>
                  </a:lnTo>
                  <a:lnTo>
                    <a:pt x="90063" y="482440"/>
                  </a:lnTo>
                  <a:lnTo>
                    <a:pt x="84663" y="482934"/>
                  </a:lnTo>
                  <a:lnTo>
                    <a:pt x="72095" y="483435"/>
                  </a:lnTo>
                  <a:close/>
                </a:path>
                <a:path w="551179" h="483869">
                  <a:moveTo>
                    <a:pt x="142113" y="475037"/>
                  </a:moveTo>
                  <a:lnTo>
                    <a:pt x="78323" y="475037"/>
                  </a:lnTo>
                  <a:lnTo>
                    <a:pt x="96462" y="473485"/>
                  </a:lnTo>
                  <a:lnTo>
                    <a:pt x="131066" y="468545"/>
                  </a:lnTo>
                  <a:lnTo>
                    <a:pt x="179879" y="460492"/>
                  </a:lnTo>
                  <a:lnTo>
                    <a:pt x="240647" y="449601"/>
                  </a:lnTo>
                  <a:lnTo>
                    <a:pt x="355039" y="427366"/>
                  </a:lnTo>
                  <a:lnTo>
                    <a:pt x="433741" y="410674"/>
                  </a:lnTo>
                  <a:lnTo>
                    <a:pt x="502595" y="394258"/>
                  </a:lnTo>
                  <a:lnTo>
                    <a:pt x="541974" y="381463"/>
                  </a:lnTo>
                  <a:lnTo>
                    <a:pt x="537500" y="357430"/>
                  </a:lnTo>
                  <a:lnTo>
                    <a:pt x="528576" y="312136"/>
                  </a:lnTo>
                  <a:lnTo>
                    <a:pt x="516754" y="253020"/>
                  </a:lnTo>
                  <a:lnTo>
                    <a:pt x="491298" y="126385"/>
                  </a:lnTo>
                  <a:lnTo>
                    <a:pt x="480201" y="70907"/>
                  </a:lnTo>
                  <a:lnTo>
                    <a:pt x="472424" y="31497"/>
                  </a:lnTo>
                  <a:lnTo>
                    <a:pt x="468197" y="8969"/>
                  </a:lnTo>
                  <a:lnTo>
                    <a:pt x="462593" y="8731"/>
                  </a:lnTo>
                  <a:lnTo>
                    <a:pt x="476516" y="8731"/>
                  </a:lnTo>
                  <a:lnTo>
                    <a:pt x="479492" y="24996"/>
                  </a:lnTo>
                  <a:lnTo>
                    <a:pt x="488586" y="71125"/>
                  </a:lnTo>
                  <a:lnTo>
                    <a:pt x="498933" y="122874"/>
                  </a:lnTo>
                  <a:lnTo>
                    <a:pt x="525711" y="256101"/>
                  </a:lnTo>
                  <a:lnTo>
                    <a:pt x="537884" y="317015"/>
                  </a:lnTo>
                  <a:lnTo>
                    <a:pt x="546599" y="361418"/>
                  </a:lnTo>
                  <a:lnTo>
                    <a:pt x="550327" y="382059"/>
                  </a:lnTo>
                  <a:lnTo>
                    <a:pt x="550824" y="386432"/>
                  </a:lnTo>
                  <a:lnTo>
                    <a:pt x="539771" y="391557"/>
                  </a:lnTo>
                  <a:lnTo>
                    <a:pt x="492334" y="405290"/>
                  </a:lnTo>
                  <a:lnTo>
                    <a:pt x="443457" y="416826"/>
                  </a:lnTo>
                  <a:lnTo>
                    <a:pt x="363075" y="434017"/>
                  </a:lnTo>
                  <a:lnTo>
                    <a:pt x="273027" y="451790"/>
                  </a:lnTo>
                  <a:lnTo>
                    <a:pt x="188949" y="467172"/>
                  </a:lnTo>
                  <a:lnTo>
                    <a:pt x="142113" y="475037"/>
                  </a:lnTo>
                  <a:close/>
                </a:path>
              </a:pathLst>
            </a:custGeom>
            <a:solidFill>
              <a:srgbClr val="BFA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731654" y="2160437"/>
              <a:ext cx="202002" cy="1221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27503" y="2156419"/>
              <a:ext cx="208279" cy="130810"/>
            </a:xfrm>
            <a:custGeom>
              <a:avLst/>
              <a:gdLst/>
              <a:ahLst/>
              <a:cxnLst/>
              <a:rect l="l" t="t" r="r" b="b"/>
              <a:pathLst>
                <a:path w="208279" h="130810">
                  <a:moveTo>
                    <a:pt x="50564" y="130701"/>
                  </a:moveTo>
                  <a:lnTo>
                    <a:pt x="1750" y="114077"/>
                  </a:lnTo>
                  <a:lnTo>
                    <a:pt x="0" y="109913"/>
                  </a:lnTo>
                  <a:lnTo>
                    <a:pt x="2245" y="104839"/>
                  </a:lnTo>
                  <a:lnTo>
                    <a:pt x="23294" y="60279"/>
                  </a:lnTo>
                  <a:lnTo>
                    <a:pt x="42047" y="28049"/>
                  </a:lnTo>
                  <a:lnTo>
                    <a:pt x="58603" y="8017"/>
                  </a:lnTo>
                  <a:lnTo>
                    <a:pt x="73087" y="0"/>
                  </a:lnTo>
                  <a:lnTo>
                    <a:pt x="83794" y="447"/>
                  </a:lnTo>
                  <a:lnTo>
                    <a:pt x="97612" y="4581"/>
                  </a:lnTo>
                  <a:lnTo>
                    <a:pt x="105085" y="8034"/>
                  </a:lnTo>
                  <a:lnTo>
                    <a:pt x="74343" y="8034"/>
                  </a:lnTo>
                  <a:lnTo>
                    <a:pt x="69261" y="10087"/>
                  </a:lnTo>
                  <a:lnTo>
                    <a:pt x="37497" y="51186"/>
                  </a:lnTo>
                  <a:lnTo>
                    <a:pt x="14184" y="98042"/>
                  </a:lnTo>
                  <a:lnTo>
                    <a:pt x="9695" y="108190"/>
                  </a:lnTo>
                  <a:lnTo>
                    <a:pt x="47522" y="121073"/>
                  </a:lnTo>
                  <a:lnTo>
                    <a:pt x="56404" y="121073"/>
                  </a:lnTo>
                  <a:lnTo>
                    <a:pt x="54796" y="124858"/>
                  </a:lnTo>
                  <a:lnTo>
                    <a:pt x="52809" y="129688"/>
                  </a:lnTo>
                  <a:lnTo>
                    <a:pt x="50564" y="130701"/>
                  </a:lnTo>
                  <a:close/>
                </a:path>
                <a:path w="208279" h="130810">
                  <a:moveTo>
                    <a:pt x="169520" y="58017"/>
                  </a:moveTo>
                  <a:lnTo>
                    <a:pt x="121773" y="25747"/>
                  </a:lnTo>
                  <a:lnTo>
                    <a:pt x="74343" y="8034"/>
                  </a:lnTo>
                  <a:lnTo>
                    <a:pt x="105085" y="8034"/>
                  </a:lnTo>
                  <a:lnTo>
                    <a:pt x="145944" y="31256"/>
                  </a:lnTo>
                  <a:lnTo>
                    <a:pt x="170278" y="48372"/>
                  </a:lnTo>
                  <a:lnTo>
                    <a:pt x="182687" y="48372"/>
                  </a:lnTo>
                  <a:lnTo>
                    <a:pt x="171698" y="57956"/>
                  </a:lnTo>
                  <a:lnTo>
                    <a:pt x="169520" y="58017"/>
                  </a:lnTo>
                  <a:close/>
                </a:path>
                <a:path w="208279" h="130810">
                  <a:moveTo>
                    <a:pt x="182687" y="48372"/>
                  </a:moveTo>
                  <a:lnTo>
                    <a:pt x="170278" y="48372"/>
                  </a:lnTo>
                  <a:lnTo>
                    <a:pt x="186783" y="33982"/>
                  </a:lnTo>
                  <a:lnTo>
                    <a:pt x="188212" y="33662"/>
                  </a:lnTo>
                  <a:lnTo>
                    <a:pt x="190877" y="34415"/>
                  </a:lnTo>
                  <a:lnTo>
                    <a:pt x="191932" y="35437"/>
                  </a:lnTo>
                  <a:lnTo>
                    <a:pt x="193262" y="39787"/>
                  </a:lnTo>
                  <a:lnTo>
                    <a:pt x="194849" y="45186"/>
                  </a:lnTo>
                  <a:lnTo>
                    <a:pt x="186339" y="45186"/>
                  </a:lnTo>
                  <a:lnTo>
                    <a:pt x="182687" y="48372"/>
                  </a:lnTo>
                  <a:close/>
                </a:path>
                <a:path w="208279" h="130810">
                  <a:moveTo>
                    <a:pt x="207349" y="113324"/>
                  </a:moveTo>
                  <a:lnTo>
                    <a:pt x="161706" y="113324"/>
                  </a:lnTo>
                  <a:lnTo>
                    <a:pt x="180541" y="113259"/>
                  </a:lnTo>
                  <a:lnTo>
                    <a:pt x="191959" y="112459"/>
                  </a:lnTo>
                  <a:lnTo>
                    <a:pt x="200406" y="107330"/>
                  </a:lnTo>
                  <a:lnTo>
                    <a:pt x="199781" y="101870"/>
                  </a:lnTo>
                  <a:lnTo>
                    <a:pt x="191798" y="64602"/>
                  </a:lnTo>
                  <a:lnTo>
                    <a:pt x="186339" y="45186"/>
                  </a:lnTo>
                  <a:lnTo>
                    <a:pt x="194849" y="45186"/>
                  </a:lnTo>
                  <a:lnTo>
                    <a:pt x="206569" y="92029"/>
                  </a:lnTo>
                  <a:lnTo>
                    <a:pt x="208259" y="104839"/>
                  </a:lnTo>
                  <a:lnTo>
                    <a:pt x="207905" y="112078"/>
                  </a:lnTo>
                  <a:lnTo>
                    <a:pt x="207349" y="113324"/>
                  </a:lnTo>
                  <a:close/>
                </a:path>
                <a:path w="208279" h="130810">
                  <a:moveTo>
                    <a:pt x="56404" y="121073"/>
                  </a:moveTo>
                  <a:lnTo>
                    <a:pt x="47522" y="121073"/>
                  </a:lnTo>
                  <a:lnTo>
                    <a:pt x="49797" y="115715"/>
                  </a:lnTo>
                  <a:lnTo>
                    <a:pt x="70335" y="72797"/>
                  </a:lnTo>
                  <a:lnTo>
                    <a:pt x="89809" y="53978"/>
                  </a:lnTo>
                  <a:lnTo>
                    <a:pt x="96230" y="55645"/>
                  </a:lnTo>
                  <a:lnTo>
                    <a:pt x="106451" y="60428"/>
                  </a:lnTo>
                  <a:lnTo>
                    <a:pt x="109165" y="62051"/>
                  </a:lnTo>
                  <a:lnTo>
                    <a:pt x="88148" y="62051"/>
                  </a:lnTo>
                  <a:lnTo>
                    <a:pt x="86801" y="63076"/>
                  </a:lnTo>
                  <a:lnTo>
                    <a:pt x="62023" y="108190"/>
                  </a:lnTo>
                  <a:lnTo>
                    <a:pt x="57881" y="117594"/>
                  </a:lnTo>
                  <a:lnTo>
                    <a:pt x="56404" y="121073"/>
                  </a:lnTo>
                  <a:close/>
                </a:path>
                <a:path w="208279" h="130810">
                  <a:moveTo>
                    <a:pt x="162683" y="121471"/>
                  </a:moveTo>
                  <a:lnTo>
                    <a:pt x="124086" y="118874"/>
                  </a:lnTo>
                  <a:lnTo>
                    <a:pt x="122947" y="115324"/>
                  </a:lnTo>
                  <a:lnTo>
                    <a:pt x="123145" y="114380"/>
                  </a:lnTo>
                  <a:lnTo>
                    <a:pt x="138380" y="90891"/>
                  </a:lnTo>
                  <a:lnTo>
                    <a:pt x="134511" y="88108"/>
                  </a:lnTo>
                  <a:lnTo>
                    <a:pt x="94060" y="63494"/>
                  </a:lnTo>
                  <a:lnTo>
                    <a:pt x="88148" y="62051"/>
                  </a:lnTo>
                  <a:lnTo>
                    <a:pt x="109165" y="62051"/>
                  </a:lnTo>
                  <a:lnTo>
                    <a:pt x="144265" y="85095"/>
                  </a:lnTo>
                  <a:lnTo>
                    <a:pt x="148066" y="90328"/>
                  </a:lnTo>
                  <a:lnTo>
                    <a:pt x="147857" y="91272"/>
                  </a:lnTo>
                  <a:lnTo>
                    <a:pt x="134304" y="112181"/>
                  </a:lnTo>
                  <a:lnTo>
                    <a:pt x="146464" y="112821"/>
                  </a:lnTo>
                  <a:lnTo>
                    <a:pt x="153863" y="113113"/>
                  </a:lnTo>
                  <a:lnTo>
                    <a:pt x="161706" y="113324"/>
                  </a:lnTo>
                  <a:lnTo>
                    <a:pt x="207349" y="113324"/>
                  </a:lnTo>
                  <a:lnTo>
                    <a:pt x="206279" y="115722"/>
                  </a:lnTo>
                  <a:lnTo>
                    <a:pt x="203089" y="118117"/>
                  </a:lnTo>
                  <a:lnTo>
                    <a:pt x="196147" y="120081"/>
                  </a:lnTo>
                  <a:lnTo>
                    <a:pt x="183372" y="121302"/>
                  </a:lnTo>
                  <a:lnTo>
                    <a:pt x="162683" y="121471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4856774" y="2281016"/>
              <a:ext cx="188379" cy="177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852814" y="2276557"/>
              <a:ext cx="194945" cy="186055"/>
            </a:xfrm>
            <a:custGeom>
              <a:avLst/>
              <a:gdLst/>
              <a:ahLst/>
              <a:cxnLst/>
              <a:rect l="l" t="t" r="r" b="b"/>
              <a:pathLst>
                <a:path w="194945" h="186055">
                  <a:moveTo>
                    <a:pt x="104063" y="108943"/>
                  </a:moveTo>
                  <a:lnTo>
                    <a:pt x="67047" y="108943"/>
                  </a:lnTo>
                  <a:lnTo>
                    <a:pt x="81917" y="106284"/>
                  </a:lnTo>
                  <a:lnTo>
                    <a:pt x="95629" y="103045"/>
                  </a:lnTo>
                  <a:lnTo>
                    <a:pt x="106325" y="99557"/>
                  </a:lnTo>
                  <a:lnTo>
                    <a:pt x="112150" y="96147"/>
                  </a:lnTo>
                  <a:lnTo>
                    <a:pt x="112132" y="95844"/>
                  </a:lnTo>
                  <a:lnTo>
                    <a:pt x="84805" y="57690"/>
                  </a:lnTo>
                  <a:lnTo>
                    <a:pt x="70226" y="42044"/>
                  </a:lnTo>
                  <a:lnTo>
                    <a:pt x="69834" y="41213"/>
                  </a:lnTo>
                  <a:lnTo>
                    <a:pt x="69740" y="38666"/>
                  </a:lnTo>
                  <a:lnTo>
                    <a:pt x="70209" y="37626"/>
                  </a:lnTo>
                  <a:lnTo>
                    <a:pt x="110808" y="0"/>
                  </a:lnTo>
                  <a:lnTo>
                    <a:pt x="113309" y="34"/>
                  </a:lnTo>
                  <a:lnTo>
                    <a:pt x="114877" y="1567"/>
                  </a:lnTo>
                  <a:lnTo>
                    <a:pt x="119013" y="5739"/>
                  </a:lnTo>
                  <a:lnTo>
                    <a:pt x="123205" y="10112"/>
                  </a:lnTo>
                  <a:lnTo>
                    <a:pt x="111880" y="10112"/>
                  </a:lnTo>
                  <a:lnTo>
                    <a:pt x="79607" y="40025"/>
                  </a:lnTo>
                  <a:lnTo>
                    <a:pt x="109525" y="74773"/>
                  </a:lnTo>
                  <a:lnTo>
                    <a:pt x="120617" y="97705"/>
                  </a:lnTo>
                  <a:lnTo>
                    <a:pt x="119928" y="99436"/>
                  </a:lnTo>
                  <a:lnTo>
                    <a:pt x="118891" y="100813"/>
                  </a:lnTo>
                  <a:lnTo>
                    <a:pt x="116405" y="103283"/>
                  </a:lnTo>
                  <a:lnTo>
                    <a:pt x="111311" y="106243"/>
                  </a:lnTo>
                  <a:lnTo>
                    <a:pt x="104063" y="108943"/>
                  </a:lnTo>
                  <a:close/>
                </a:path>
                <a:path w="194945" h="186055">
                  <a:moveTo>
                    <a:pt x="77760" y="176571"/>
                  </a:moveTo>
                  <a:lnTo>
                    <a:pt x="69555" y="176571"/>
                  </a:lnTo>
                  <a:lnTo>
                    <a:pt x="67849" y="157654"/>
                  </a:lnTo>
                  <a:lnTo>
                    <a:pt x="69462" y="155705"/>
                  </a:lnTo>
                  <a:lnTo>
                    <a:pt x="71665" y="155455"/>
                  </a:lnTo>
                  <a:lnTo>
                    <a:pt x="98786" y="151462"/>
                  </a:lnTo>
                  <a:lnTo>
                    <a:pt x="165131" y="133662"/>
                  </a:lnTo>
                  <a:lnTo>
                    <a:pt x="186294" y="115541"/>
                  </a:lnTo>
                  <a:lnTo>
                    <a:pt x="185909" y="112163"/>
                  </a:lnTo>
                  <a:lnTo>
                    <a:pt x="168721" y="76674"/>
                  </a:lnTo>
                  <a:lnTo>
                    <a:pt x="140841" y="41357"/>
                  </a:lnTo>
                  <a:lnTo>
                    <a:pt x="111880" y="10112"/>
                  </a:lnTo>
                  <a:lnTo>
                    <a:pt x="123205" y="10112"/>
                  </a:lnTo>
                  <a:lnTo>
                    <a:pt x="159708" y="51142"/>
                  </a:lnTo>
                  <a:lnTo>
                    <a:pt x="184324" y="86014"/>
                  </a:lnTo>
                  <a:lnTo>
                    <a:pt x="194681" y="116667"/>
                  </a:lnTo>
                  <a:lnTo>
                    <a:pt x="193800" y="121107"/>
                  </a:lnTo>
                  <a:lnTo>
                    <a:pt x="149310" y="148108"/>
                  </a:lnTo>
                  <a:lnTo>
                    <a:pt x="109499" y="157741"/>
                  </a:lnTo>
                  <a:lnTo>
                    <a:pt x="76550" y="163037"/>
                  </a:lnTo>
                  <a:lnTo>
                    <a:pt x="77760" y="176571"/>
                  </a:lnTo>
                  <a:close/>
                </a:path>
                <a:path w="194945" h="186055">
                  <a:moveTo>
                    <a:pt x="74617" y="185851"/>
                  </a:moveTo>
                  <a:lnTo>
                    <a:pt x="18798" y="170334"/>
                  </a:lnTo>
                  <a:lnTo>
                    <a:pt x="0" y="152944"/>
                  </a:lnTo>
                  <a:lnTo>
                    <a:pt x="243" y="149336"/>
                  </a:lnTo>
                  <a:lnTo>
                    <a:pt x="28887" y="115541"/>
                  </a:lnTo>
                  <a:lnTo>
                    <a:pt x="59697" y="91185"/>
                  </a:lnTo>
                  <a:lnTo>
                    <a:pt x="61211" y="91012"/>
                  </a:lnTo>
                  <a:lnTo>
                    <a:pt x="63860" y="92120"/>
                  </a:lnTo>
                  <a:lnTo>
                    <a:pt x="64783" y="93323"/>
                  </a:lnTo>
                  <a:lnTo>
                    <a:pt x="66136" y="102657"/>
                  </a:lnTo>
                  <a:lnTo>
                    <a:pt x="57866" y="102657"/>
                  </a:lnTo>
                  <a:lnTo>
                    <a:pt x="53070" y="106322"/>
                  </a:lnTo>
                  <a:lnTo>
                    <a:pt x="19292" y="135763"/>
                  </a:lnTo>
                  <a:lnTo>
                    <a:pt x="7991" y="152944"/>
                  </a:lnTo>
                  <a:lnTo>
                    <a:pt x="8841" y="154572"/>
                  </a:lnTo>
                  <a:lnTo>
                    <a:pt x="49281" y="171812"/>
                  </a:lnTo>
                  <a:lnTo>
                    <a:pt x="69555" y="176571"/>
                  </a:lnTo>
                  <a:lnTo>
                    <a:pt x="77760" y="176571"/>
                  </a:lnTo>
                  <a:lnTo>
                    <a:pt x="78292" y="182527"/>
                  </a:lnTo>
                  <a:lnTo>
                    <a:pt x="77806" y="183774"/>
                  </a:lnTo>
                  <a:lnTo>
                    <a:pt x="75915" y="185488"/>
                  </a:lnTo>
                  <a:lnTo>
                    <a:pt x="74617" y="185851"/>
                  </a:lnTo>
                  <a:close/>
                </a:path>
                <a:path w="194945" h="186055">
                  <a:moveTo>
                    <a:pt x="61909" y="117886"/>
                  </a:moveTo>
                  <a:lnTo>
                    <a:pt x="59853" y="116346"/>
                  </a:lnTo>
                  <a:lnTo>
                    <a:pt x="57866" y="102657"/>
                  </a:lnTo>
                  <a:lnTo>
                    <a:pt x="66136" y="102657"/>
                  </a:lnTo>
                  <a:lnTo>
                    <a:pt x="67047" y="108943"/>
                  </a:lnTo>
                  <a:lnTo>
                    <a:pt x="104063" y="108943"/>
                  </a:lnTo>
                  <a:lnTo>
                    <a:pt x="102279" y="109607"/>
                  </a:lnTo>
                  <a:lnTo>
                    <a:pt x="87978" y="113289"/>
                  </a:lnTo>
                  <a:lnTo>
                    <a:pt x="75783" y="115964"/>
                  </a:lnTo>
                  <a:lnTo>
                    <a:pt x="61909" y="117886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687766" y="2302678"/>
              <a:ext cx="142916" cy="17066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4683478" y="2300138"/>
              <a:ext cx="151765" cy="177165"/>
            </a:xfrm>
            <a:custGeom>
              <a:avLst/>
              <a:gdLst/>
              <a:ahLst/>
              <a:cxnLst/>
              <a:rect l="l" t="t" r="r" b="b"/>
              <a:pathLst>
                <a:path w="151764" h="177164">
                  <a:moveTo>
                    <a:pt x="56052" y="176676"/>
                  </a:moveTo>
                  <a:lnTo>
                    <a:pt x="16264" y="171053"/>
                  </a:lnTo>
                  <a:lnTo>
                    <a:pt x="0" y="137284"/>
                  </a:lnTo>
                  <a:lnTo>
                    <a:pt x="1171" y="126111"/>
                  </a:lnTo>
                  <a:lnTo>
                    <a:pt x="12179" y="87536"/>
                  </a:lnTo>
                  <a:lnTo>
                    <a:pt x="23284" y="61848"/>
                  </a:lnTo>
                  <a:lnTo>
                    <a:pt x="3356" y="50903"/>
                  </a:lnTo>
                  <a:lnTo>
                    <a:pt x="2589" y="49812"/>
                  </a:lnTo>
                  <a:lnTo>
                    <a:pt x="2388" y="48575"/>
                  </a:lnTo>
                  <a:lnTo>
                    <a:pt x="2321" y="46973"/>
                  </a:lnTo>
                  <a:lnTo>
                    <a:pt x="2631" y="46029"/>
                  </a:lnTo>
                  <a:lnTo>
                    <a:pt x="45368" y="9706"/>
                  </a:lnTo>
                  <a:lnTo>
                    <a:pt x="68413" y="0"/>
                  </a:lnTo>
                  <a:lnTo>
                    <a:pt x="76957" y="869"/>
                  </a:lnTo>
                  <a:lnTo>
                    <a:pt x="84006" y="5695"/>
                  </a:lnTo>
                  <a:lnTo>
                    <a:pt x="85846" y="8504"/>
                  </a:lnTo>
                  <a:lnTo>
                    <a:pt x="74154" y="8504"/>
                  </a:lnTo>
                  <a:lnTo>
                    <a:pt x="62035" y="10009"/>
                  </a:lnTo>
                  <a:lnTo>
                    <a:pt x="45989" y="19080"/>
                  </a:lnTo>
                  <a:lnTo>
                    <a:pt x="28762" y="32479"/>
                  </a:lnTo>
                  <a:lnTo>
                    <a:pt x="13103" y="46973"/>
                  </a:lnTo>
                  <a:lnTo>
                    <a:pt x="31865" y="57266"/>
                  </a:lnTo>
                  <a:lnTo>
                    <a:pt x="32605" y="58436"/>
                  </a:lnTo>
                  <a:lnTo>
                    <a:pt x="32830" y="60480"/>
                  </a:lnTo>
                  <a:lnTo>
                    <a:pt x="32701" y="61285"/>
                  </a:lnTo>
                  <a:lnTo>
                    <a:pt x="32326" y="62020"/>
                  </a:lnTo>
                  <a:lnTo>
                    <a:pt x="24503" y="78790"/>
                  </a:lnTo>
                  <a:lnTo>
                    <a:pt x="16037" y="101038"/>
                  </a:lnTo>
                  <a:lnTo>
                    <a:pt x="9725" y="124850"/>
                  </a:lnTo>
                  <a:lnTo>
                    <a:pt x="8416" y="146186"/>
                  </a:lnTo>
                  <a:lnTo>
                    <a:pt x="8991" y="151111"/>
                  </a:lnTo>
                  <a:lnTo>
                    <a:pt x="51795" y="168533"/>
                  </a:lnTo>
                  <a:lnTo>
                    <a:pt x="128723" y="168533"/>
                  </a:lnTo>
                  <a:lnTo>
                    <a:pt x="109155" y="171781"/>
                  </a:lnTo>
                  <a:lnTo>
                    <a:pt x="86068" y="174747"/>
                  </a:lnTo>
                  <a:lnTo>
                    <a:pt x="56052" y="176676"/>
                  </a:lnTo>
                  <a:close/>
                </a:path>
                <a:path w="151764" h="177164">
                  <a:moveTo>
                    <a:pt x="101409" y="76177"/>
                  </a:moveTo>
                  <a:lnTo>
                    <a:pt x="93273" y="76177"/>
                  </a:lnTo>
                  <a:lnTo>
                    <a:pt x="93021" y="70436"/>
                  </a:lnTo>
                  <a:lnTo>
                    <a:pt x="92532" y="64142"/>
                  </a:lnTo>
                  <a:lnTo>
                    <a:pt x="85567" y="26008"/>
                  </a:lnTo>
                  <a:lnTo>
                    <a:pt x="74154" y="8504"/>
                  </a:lnTo>
                  <a:lnTo>
                    <a:pt x="85846" y="8504"/>
                  </a:lnTo>
                  <a:lnTo>
                    <a:pt x="98317" y="45433"/>
                  </a:lnTo>
                  <a:lnTo>
                    <a:pt x="101089" y="70436"/>
                  </a:lnTo>
                  <a:lnTo>
                    <a:pt x="101409" y="76177"/>
                  </a:lnTo>
                  <a:close/>
                </a:path>
                <a:path w="151764" h="177164">
                  <a:moveTo>
                    <a:pt x="62081" y="131934"/>
                  </a:moveTo>
                  <a:lnTo>
                    <a:pt x="57037" y="130868"/>
                  </a:lnTo>
                  <a:lnTo>
                    <a:pt x="55104" y="127510"/>
                  </a:lnTo>
                  <a:lnTo>
                    <a:pt x="54237" y="124850"/>
                  </a:lnTo>
                  <a:lnTo>
                    <a:pt x="54165" y="118987"/>
                  </a:lnTo>
                  <a:lnTo>
                    <a:pt x="55945" y="109808"/>
                  </a:lnTo>
                  <a:lnTo>
                    <a:pt x="60137" y="95666"/>
                  </a:lnTo>
                  <a:lnTo>
                    <a:pt x="64111" y="83649"/>
                  </a:lnTo>
                  <a:lnTo>
                    <a:pt x="69493" y="70255"/>
                  </a:lnTo>
                  <a:lnTo>
                    <a:pt x="71697" y="69224"/>
                  </a:lnTo>
                  <a:lnTo>
                    <a:pt x="93273" y="76177"/>
                  </a:lnTo>
                  <a:lnTo>
                    <a:pt x="101409" y="76177"/>
                  </a:lnTo>
                  <a:lnTo>
                    <a:pt x="101545" y="78790"/>
                  </a:lnTo>
                  <a:lnTo>
                    <a:pt x="74885" y="78790"/>
                  </a:lnTo>
                  <a:lnTo>
                    <a:pt x="69509" y="93416"/>
                  </a:lnTo>
                  <a:lnTo>
                    <a:pt x="65351" y="106460"/>
                  </a:lnTo>
                  <a:lnTo>
                    <a:pt x="62767" y="116695"/>
                  </a:lnTo>
                  <a:lnTo>
                    <a:pt x="62115" y="122920"/>
                  </a:lnTo>
                  <a:lnTo>
                    <a:pt x="65227" y="123338"/>
                  </a:lnTo>
                  <a:lnTo>
                    <a:pt x="136591" y="123361"/>
                  </a:lnTo>
                  <a:lnTo>
                    <a:pt x="123937" y="125447"/>
                  </a:lnTo>
                  <a:lnTo>
                    <a:pt x="79650" y="131069"/>
                  </a:lnTo>
                  <a:lnTo>
                    <a:pt x="73726" y="131431"/>
                  </a:lnTo>
                  <a:lnTo>
                    <a:pt x="62081" y="131934"/>
                  </a:lnTo>
                  <a:close/>
                </a:path>
                <a:path w="151764" h="177164">
                  <a:moveTo>
                    <a:pt x="97549" y="86098"/>
                  </a:moveTo>
                  <a:lnTo>
                    <a:pt x="74885" y="78790"/>
                  </a:lnTo>
                  <a:lnTo>
                    <a:pt x="101545" y="78790"/>
                  </a:lnTo>
                  <a:lnTo>
                    <a:pt x="101661" y="83059"/>
                  </a:lnTo>
                  <a:lnTo>
                    <a:pt x="101050" y="84307"/>
                  </a:lnTo>
                  <a:lnTo>
                    <a:pt x="98934" y="85874"/>
                  </a:lnTo>
                  <a:lnTo>
                    <a:pt x="97549" y="86098"/>
                  </a:lnTo>
                  <a:close/>
                </a:path>
                <a:path w="151764" h="177164">
                  <a:moveTo>
                    <a:pt x="136591" y="123361"/>
                  </a:moveTo>
                  <a:lnTo>
                    <a:pt x="72269" y="123361"/>
                  </a:lnTo>
                  <a:lnTo>
                    <a:pt x="84795" y="122467"/>
                  </a:lnTo>
                  <a:lnTo>
                    <a:pt x="104359" y="120133"/>
                  </a:lnTo>
                  <a:lnTo>
                    <a:pt x="118364" y="118089"/>
                  </a:lnTo>
                  <a:lnTo>
                    <a:pt x="130401" y="116164"/>
                  </a:lnTo>
                  <a:lnTo>
                    <a:pt x="143252" y="113952"/>
                  </a:lnTo>
                  <a:lnTo>
                    <a:pt x="144401" y="114220"/>
                  </a:lnTo>
                  <a:lnTo>
                    <a:pt x="146232" y="115588"/>
                  </a:lnTo>
                  <a:lnTo>
                    <a:pt x="146816" y="116618"/>
                  </a:lnTo>
                  <a:lnTo>
                    <a:pt x="147455" y="122913"/>
                  </a:lnTo>
                  <a:lnTo>
                    <a:pt x="139188" y="122920"/>
                  </a:lnTo>
                  <a:lnTo>
                    <a:pt x="136591" y="123361"/>
                  </a:lnTo>
                  <a:close/>
                </a:path>
                <a:path w="151764" h="177164">
                  <a:moveTo>
                    <a:pt x="128723" y="168533"/>
                  </a:moveTo>
                  <a:lnTo>
                    <a:pt x="51795" y="168533"/>
                  </a:lnTo>
                  <a:lnTo>
                    <a:pt x="85145" y="166670"/>
                  </a:lnTo>
                  <a:lnTo>
                    <a:pt x="103483" y="164396"/>
                  </a:lnTo>
                  <a:lnTo>
                    <a:pt x="120058" y="161807"/>
                  </a:lnTo>
                  <a:lnTo>
                    <a:pt x="133577" y="159366"/>
                  </a:lnTo>
                  <a:lnTo>
                    <a:pt x="142746" y="157536"/>
                  </a:lnTo>
                  <a:lnTo>
                    <a:pt x="139228" y="122913"/>
                  </a:lnTo>
                  <a:lnTo>
                    <a:pt x="147455" y="122913"/>
                  </a:lnTo>
                  <a:lnTo>
                    <a:pt x="151465" y="162383"/>
                  </a:lnTo>
                  <a:lnTo>
                    <a:pt x="150098" y="164263"/>
                  </a:lnTo>
                  <a:lnTo>
                    <a:pt x="148087" y="164713"/>
                  </a:lnTo>
                  <a:lnTo>
                    <a:pt x="142751" y="165837"/>
                  </a:lnTo>
                  <a:lnTo>
                    <a:pt x="128723" y="168533"/>
                  </a:lnTo>
                  <a:close/>
                </a:path>
              </a:pathLst>
            </a:custGeom>
            <a:solidFill>
              <a:srgbClr val="29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4733315" y="2462681"/>
              <a:ext cx="107950" cy="120650"/>
            </a:xfrm>
            <a:custGeom>
              <a:avLst/>
              <a:gdLst/>
              <a:ahLst/>
              <a:cxnLst/>
              <a:rect l="l" t="t" r="r" b="b"/>
              <a:pathLst>
                <a:path w="107950" h="120650">
                  <a:moveTo>
                    <a:pt x="45150" y="120594"/>
                  </a:moveTo>
                  <a:lnTo>
                    <a:pt x="10443" y="95396"/>
                  </a:lnTo>
                  <a:lnTo>
                    <a:pt x="0" y="68658"/>
                  </a:lnTo>
                  <a:lnTo>
                    <a:pt x="3861" y="45028"/>
                  </a:lnTo>
                  <a:lnTo>
                    <a:pt x="12068" y="29157"/>
                  </a:lnTo>
                  <a:lnTo>
                    <a:pt x="35812" y="9776"/>
                  </a:lnTo>
                  <a:lnTo>
                    <a:pt x="67667" y="0"/>
                  </a:lnTo>
                  <a:lnTo>
                    <a:pt x="95688" y="2774"/>
                  </a:lnTo>
                  <a:lnTo>
                    <a:pt x="107927" y="21045"/>
                  </a:lnTo>
                  <a:lnTo>
                    <a:pt x="107269" y="46151"/>
                  </a:lnTo>
                  <a:lnTo>
                    <a:pt x="100510" y="64890"/>
                  </a:lnTo>
                  <a:lnTo>
                    <a:pt x="81765" y="86593"/>
                  </a:lnTo>
                  <a:lnTo>
                    <a:pt x="45150" y="12059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4776524" y="2512279"/>
              <a:ext cx="57785" cy="29209"/>
            </a:xfrm>
            <a:custGeom>
              <a:avLst/>
              <a:gdLst/>
              <a:ahLst/>
              <a:cxnLst/>
              <a:rect l="l" t="t" r="r" b="b"/>
              <a:pathLst>
                <a:path w="57785" h="29210">
                  <a:moveTo>
                    <a:pt x="40625" y="28884"/>
                  </a:moveTo>
                  <a:lnTo>
                    <a:pt x="29284" y="27874"/>
                  </a:lnTo>
                  <a:lnTo>
                    <a:pt x="18199" y="25063"/>
                  </a:lnTo>
                  <a:lnTo>
                    <a:pt x="8171" y="20101"/>
                  </a:lnTo>
                  <a:lnTo>
                    <a:pt x="0" y="12633"/>
                  </a:lnTo>
                  <a:lnTo>
                    <a:pt x="15091" y="16736"/>
                  </a:lnTo>
                  <a:lnTo>
                    <a:pt x="30412" y="15151"/>
                  </a:lnTo>
                  <a:lnTo>
                    <a:pt x="44890" y="9149"/>
                  </a:lnTo>
                  <a:lnTo>
                    <a:pt x="57454" y="0"/>
                  </a:lnTo>
                  <a:lnTo>
                    <a:pt x="53807" y="7492"/>
                  </a:lnTo>
                  <a:lnTo>
                    <a:pt x="49879" y="14757"/>
                  </a:lnTo>
                  <a:lnTo>
                    <a:pt x="45532" y="21864"/>
                  </a:lnTo>
                  <a:lnTo>
                    <a:pt x="40625" y="28884"/>
                  </a:lnTo>
                  <a:close/>
                </a:path>
              </a:pathLst>
            </a:custGeom>
            <a:solidFill>
              <a:srgbClr val="CCD0D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728604" y="2457640"/>
              <a:ext cx="117475" cy="132080"/>
            </a:xfrm>
            <a:custGeom>
              <a:avLst/>
              <a:gdLst/>
              <a:ahLst/>
              <a:cxnLst/>
              <a:rect l="l" t="t" r="r" b="b"/>
              <a:pathLst>
                <a:path w="117475" h="132080">
                  <a:moveTo>
                    <a:pt x="117322" y="26022"/>
                  </a:moveTo>
                  <a:lnTo>
                    <a:pt x="87630" y="25"/>
                  </a:lnTo>
                  <a:lnTo>
                    <a:pt x="76352" y="0"/>
                  </a:lnTo>
                  <a:lnTo>
                    <a:pt x="64236" y="1689"/>
                  </a:lnTo>
                  <a:lnTo>
                    <a:pt x="28663" y="16395"/>
                  </a:lnTo>
                  <a:lnTo>
                    <a:pt x="2819" y="52438"/>
                  </a:lnTo>
                  <a:lnTo>
                    <a:pt x="0" y="67678"/>
                  </a:lnTo>
                  <a:lnTo>
                    <a:pt x="1854" y="84709"/>
                  </a:lnTo>
                  <a:lnTo>
                    <a:pt x="30581" y="120408"/>
                  </a:lnTo>
                  <a:lnTo>
                    <a:pt x="52247" y="131838"/>
                  </a:lnTo>
                  <a:lnTo>
                    <a:pt x="56045" y="124231"/>
                  </a:lnTo>
                  <a:lnTo>
                    <a:pt x="48704" y="119938"/>
                  </a:lnTo>
                  <a:lnTo>
                    <a:pt x="34582" y="111861"/>
                  </a:lnTo>
                  <a:lnTo>
                    <a:pt x="23545" y="102857"/>
                  </a:lnTo>
                  <a:lnTo>
                    <a:pt x="9321" y="72390"/>
                  </a:lnTo>
                  <a:lnTo>
                    <a:pt x="10261" y="60985"/>
                  </a:lnTo>
                  <a:lnTo>
                    <a:pt x="35242" y="23177"/>
                  </a:lnTo>
                  <a:lnTo>
                    <a:pt x="76568" y="9334"/>
                  </a:lnTo>
                  <a:lnTo>
                    <a:pt x="94894" y="10731"/>
                  </a:lnTo>
                  <a:lnTo>
                    <a:pt x="103365" y="13246"/>
                  </a:lnTo>
                  <a:lnTo>
                    <a:pt x="107645" y="18110"/>
                  </a:lnTo>
                  <a:lnTo>
                    <a:pt x="107950" y="26149"/>
                  </a:lnTo>
                  <a:lnTo>
                    <a:pt x="107022" y="35560"/>
                  </a:lnTo>
                  <a:lnTo>
                    <a:pt x="68808" y="66344"/>
                  </a:lnTo>
                  <a:lnTo>
                    <a:pt x="47472" y="66357"/>
                  </a:lnTo>
                  <a:lnTo>
                    <a:pt x="45262" y="68326"/>
                  </a:lnTo>
                  <a:lnTo>
                    <a:pt x="44983" y="73456"/>
                  </a:lnTo>
                  <a:lnTo>
                    <a:pt x="46964" y="75641"/>
                  </a:lnTo>
                  <a:lnTo>
                    <a:pt x="54483" y="76009"/>
                  </a:lnTo>
                  <a:lnTo>
                    <a:pt x="61328" y="76060"/>
                  </a:lnTo>
                  <a:lnTo>
                    <a:pt x="69494" y="75666"/>
                  </a:lnTo>
                  <a:lnTo>
                    <a:pt x="78346" y="74510"/>
                  </a:lnTo>
                  <a:lnTo>
                    <a:pt x="88963" y="71755"/>
                  </a:lnTo>
                  <a:lnTo>
                    <a:pt x="94551" y="69176"/>
                  </a:lnTo>
                  <a:lnTo>
                    <a:pt x="97345" y="75374"/>
                  </a:lnTo>
                  <a:lnTo>
                    <a:pt x="99885" y="85458"/>
                  </a:lnTo>
                  <a:lnTo>
                    <a:pt x="99491" y="96926"/>
                  </a:lnTo>
                  <a:lnTo>
                    <a:pt x="97472" y="102730"/>
                  </a:lnTo>
                  <a:lnTo>
                    <a:pt x="94145" y="108026"/>
                  </a:lnTo>
                  <a:lnTo>
                    <a:pt x="89522" y="112788"/>
                  </a:lnTo>
                  <a:lnTo>
                    <a:pt x="83629" y="116992"/>
                  </a:lnTo>
                  <a:lnTo>
                    <a:pt x="81635" y="118186"/>
                  </a:lnTo>
                  <a:lnTo>
                    <a:pt x="81000" y="120764"/>
                  </a:lnTo>
                  <a:lnTo>
                    <a:pt x="83413" y="124726"/>
                  </a:lnTo>
                  <a:lnTo>
                    <a:pt x="85991" y="125361"/>
                  </a:lnTo>
                  <a:lnTo>
                    <a:pt x="87985" y="124167"/>
                  </a:lnTo>
                  <a:lnTo>
                    <a:pt x="108318" y="84823"/>
                  </a:lnTo>
                  <a:lnTo>
                    <a:pt x="105410" y="72847"/>
                  </a:lnTo>
                  <a:lnTo>
                    <a:pt x="101752" y="64630"/>
                  </a:lnTo>
                  <a:lnTo>
                    <a:pt x="104787" y="62293"/>
                  </a:lnTo>
                  <a:lnTo>
                    <a:pt x="109943" y="55613"/>
                  </a:lnTo>
                  <a:lnTo>
                    <a:pt x="111226" y="53378"/>
                  </a:lnTo>
                  <a:lnTo>
                    <a:pt x="111112" y="52971"/>
                  </a:lnTo>
                  <a:lnTo>
                    <a:pt x="111480" y="52387"/>
                  </a:lnTo>
                  <a:lnTo>
                    <a:pt x="114350" y="44157"/>
                  </a:lnTo>
                  <a:lnTo>
                    <a:pt x="116509" y="34582"/>
                  </a:lnTo>
                  <a:lnTo>
                    <a:pt x="117322" y="26022"/>
                  </a:lnTo>
                  <a:close/>
                </a:path>
              </a:pathLst>
            </a:custGeom>
            <a:solidFill>
              <a:srgbClr val="8A8F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196913" y="285246"/>
              <a:ext cx="3296285" cy="2311400"/>
            </a:xfrm>
            <a:custGeom>
              <a:avLst/>
              <a:gdLst/>
              <a:ahLst/>
              <a:cxnLst/>
              <a:rect l="l" t="t" r="r" b="b"/>
              <a:pathLst>
                <a:path w="3296285" h="2311400">
                  <a:moveTo>
                    <a:pt x="1426134" y="38099"/>
                  </a:moveTo>
                  <a:lnTo>
                    <a:pt x="1619407" y="38099"/>
                  </a:lnTo>
                  <a:lnTo>
                    <a:pt x="1668320" y="25399"/>
                  </a:lnTo>
                  <a:lnTo>
                    <a:pt x="2129378" y="25399"/>
                  </a:lnTo>
                  <a:lnTo>
                    <a:pt x="2076912" y="12699"/>
                  </a:lnTo>
                  <a:lnTo>
                    <a:pt x="2027955" y="0"/>
                  </a:lnTo>
                  <a:lnTo>
                    <a:pt x="1631267" y="0"/>
                  </a:lnTo>
                  <a:lnTo>
                    <a:pt x="1579797" y="12699"/>
                  </a:lnTo>
                  <a:lnTo>
                    <a:pt x="1528453" y="12699"/>
                  </a:lnTo>
                  <a:lnTo>
                    <a:pt x="1426134" y="38099"/>
                  </a:lnTo>
                  <a:close/>
                </a:path>
                <a:path w="3296285" h="2311400">
                  <a:moveTo>
                    <a:pt x="2969550" y="416584"/>
                  </a:moveTo>
                  <a:lnTo>
                    <a:pt x="2957572" y="406399"/>
                  </a:lnTo>
                  <a:lnTo>
                    <a:pt x="2926889" y="380999"/>
                  </a:lnTo>
                  <a:lnTo>
                    <a:pt x="2887245" y="342899"/>
                  </a:lnTo>
                  <a:lnTo>
                    <a:pt x="2846460" y="304799"/>
                  </a:lnTo>
                  <a:lnTo>
                    <a:pt x="2804590" y="279399"/>
                  </a:lnTo>
                  <a:lnTo>
                    <a:pt x="2761685" y="253999"/>
                  </a:lnTo>
                  <a:lnTo>
                    <a:pt x="2717800" y="228599"/>
                  </a:lnTo>
                  <a:lnTo>
                    <a:pt x="2672987" y="203199"/>
                  </a:lnTo>
                  <a:lnTo>
                    <a:pt x="2580793" y="152399"/>
                  </a:lnTo>
                  <a:lnTo>
                    <a:pt x="2533517" y="139699"/>
                  </a:lnTo>
                  <a:lnTo>
                    <a:pt x="2485526" y="114299"/>
                  </a:lnTo>
                  <a:lnTo>
                    <a:pt x="2436874" y="101599"/>
                  </a:lnTo>
                  <a:lnTo>
                    <a:pt x="2387612" y="76199"/>
                  </a:lnTo>
                  <a:lnTo>
                    <a:pt x="2181571" y="25399"/>
                  </a:lnTo>
                  <a:lnTo>
                    <a:pt x="1967395" y="25399"/>
                  </a:lnTo>
                  <a:lnTo>
                    <a:pt x="2018329" y="38099"/>
                  </a:lnTo>
                  <a:lnTo>
                    <a:pt x="2069074" y="38099"/>
                  </a:lnTo>
                  <a:lnTo>
                    <a:pt x="2169998" y="63499"/>
                  </a:lnTo>
                  <a:lnTo>
                    <a:pt x="2220177" y="63499"/>
                  </a:lnTo>
                  <a:lnTo>
                    <a:pt x="2269650" y="76199"/>
                  </a:lnTo>
                  <a:lnTo>
                    <a:pt x="2362486" y="76199"/>
                  </a:lnTo>
                  <a:lnTo>
                    <a:pt x="2409297" y="88899"/>
                  </a:lnTo>
                  <a:lnTo>
                    <a:pt x="2455972" y="114299"/>
                  </a:lnTo>
                  <a:lnTo>
                    <a:pt x="2502428" y="126999"/>
                  </a:lnTo>
                  <a:lnTo>
                    <a:pt x="2594364" y="177799"/>
                  </a:lnTo>
                  <a:lnTo>
                    <a:pt x="2639681" y="190499"/>
                  </a:lnTo>
                  <a:lnTo>
                    <a:pt x="2728606" y="241299"/>
                  </a:lnTo>
                  <a:lnTo>
                    <a:pt x="2772052" y="266699"/>
                  </a:lnTo>
                  <a:lnTo>
                    <a:pt x="2814712" y="292099"/>
                  </a:lnTo>
                  <a:lnTo>
                    <a:pt x="2856505" y="330199"/>
                  </a:lnTo>
                  <a:lnTo>
                    <a:pt x="2896823" y="355599"/>
                  </a:lnTo>
                  <a:lnTo>
                    <a:pt x="2935774" y="393699"/>
                  </a:lnTo>
                  <a:lnTo>
                    <a:pt x="2969550" y="416584"/>
                  </a:lnTo>
                  <a:close/>
                </a:path>
                <a:path w="3296285" h="2311400">
                  <a:moveTo>
                    <a:pt x="762745" y="1803399"/>
                  </a:moveTo>
                  <a:lnTo>
                    <a:pt x="1107590" y="1803399"/>
                  </a:lnTo>
                  <a:lnTo>
                    <a:pt x="1058758" y="1790699"/>
                  </a:lnTo>
                  <a:lnTo>
                    <a:pt x="912487" y="1790699"/>
                  </a:lnTo>
                  <a:lnTo>
                    <a:pt x="863951" y="1777999"/>
                  </a:lnTo>
                  <a:lnTo>
                    <a:pt x="815599" y="1777999"/>
                  </a:lnTo>
                  <a:lnTo>
                    <a:pt x="767475" y="1765299"/>
                  </a:lnTo>
                  <a:lnTo>
                    <a:pt x="719622" y="1765299"/>
                  </a:lnTo>
                  <a:lnTo>
                    <a:pt x="578131" y="1727199"/>
                  </a:lnTo>
                  <a:lnTo>
                    <a:pt x="531804" y="1701799"/>
                  </a:lnTo>
                  <a:lnTo>
                    <a:pt x="482592" y="1689099"/>
                  </a:lnTo>
                  <a:lnTo>
                    <a:pt x="434483" y="1663699"/>
                  </a:lnTo>
                  <a:lnTo>
                    <a:pt x="387768" y="1638299"/>
                  </a:lnTo>
                  <a:lnTo>
                    <a:pt x="342735" y="1612899"/>
                  </a:lnTo>
                  <a:lnTo>
                    <a:pt x="299673" y="1574799"/>
                  </a:lnTo>
                  <a:lnTo>
                    <a:pt x="258872" y="1549399"/>
                  </a:lnTo>
                  <a:lnTo>
                    <a:pt x="224057" y="1511299"/>
                  </a:lnTo>
                  <a:lnTo>
                    <a:pt x="192027" y="1473199"/>
                  </a:lnTo>
                  <a:lnTo>
                    <a:pt x="162782" y="1435099"/>
                  </a:lnTo>
                  <a:lnTo>
                    <a:pt x="136321" y="1396999"/>
                  </a:lnTo>
                  <a:lnTo>
                    <a:pt x="112646" y="1358899"/>
                  </a:lnTo>
                  <a:lnTo>
                    <a:pt x="91756" y="1308099"/>
                  </a:lnTo>
                  <a:lnTo>
                    <a:pt x="78452" y="1282699"/>
                  </a:lnTo>
                  <a:lnTo>
                    <a:pt x="66715" y="1244599"/>
                  </a:lnTo>
                  <a:lnTo>
                    <a:pt x="56546" y="1219199"/>
                  </a:lnTo>
                  <a:lnTo>
                    <a:pt x="47942" y="1181099"/>
                  </a:lnTo>
                  <a:lnTo>
                    <a:pt x="40939" y="1142999"/>
                  </a:lnTo>
                  <a:lnTo>
                    <a:pt x="35570" y="1104899"/>
                  </a:lnTo>
                  <a:lnTo>
                    <a:pt x="31835" y="1079499"/>
                  </a:lnTo>
                  <a:lnTo>
                    <a:pt x="29732" y="1041399"/>
                  </a:lnTo>
                  <a:lnTo>
                    <a:pt x="29271" y="1003299"/>
                  </a:lnTo>
                  <a:lnTo>
                    <a:pt x="30454" y="965199"/>
                  </a:lnTo>
                  <a:lnTo>
                    <a:pt x="37754" y="901699"/>
                  </a:lnTo>
                  <a:lnTo>
                    <a:pt x="43848" y="863599"/>
                  </a:lnTo>
                  <a:lnTo>
                    <a:pt x="51542" y="825499"/>
                  </a:lnTo>
                  <a:lnTo>
                    <a:pt x="60836" y="800099"/>
                  </a:lnTo>
                  <a:lnTo>
                    <a:pt x="71729" y="761999"/>
                  </a:lnTo>
                  <a:lnTo>
                    <a:pt x="90507" y="711199"/>
                  </a:lnTo>
                  <a:lnTo>
                    <a:pt x="112646" y="673099"/>
                  </a:lnTo>
                  <a:lnTo>
                    <a:pt x="137932" y="622299"/>
                  </a:lnTo>
                  <a:lnTo>
                    <a:pt x="166149" y="584199"/>
                  </a:lnTo>
                  <a:lnTo>
                    <a:pt x="197083" y="546099"/>
                  </a:lnTo>
                  <a:lnTo>
                    <a:pt x="230519" y="507999"/>
                  </a:lnTo>
                  <a:lnTo>
                    <a:pt x="266241" y="482599"/>
                  </a:lnTo>
                  <a:lnTo>
                    <a:pt x="304034" y="444499"/>
                  </a:lnTo>
                  <a:lnTo>
                    <a:pt x="343683" y="419099"/>
                  </a:lnTo>
                  <a:lnTo>
                    <a:pt x="384974" y="393699"/>
                  </a:lnTo>
                  <a:lnTo>
                    <a:pt x="427691" y="368299"/>
                  </a:lnTo>
                  <a:lnTo>
                    <a:pt x="471618" y="342899"/>
                  </a:lnTo>
                  <a:lnTo>
                    <a:pt x="562182" y="292099"/>
                  </a:lnTo>
                  <a:lnTo>
                    <a:pt x="655196" y="266699"/>
                  </a:lnTo>
                  <a:lnTo>
                    <a:pt x="702441" y="241299"/>
                  </a:lnTo>
                  <a:lnTo>
                    <a:pt x="1279976" y="88899"/>
                  </a:lnTo>
                  <a:lnTo>
                    <a:pt x="1328136" y="88899"/>
                  </a:lnTo>
                  <a:lnTo>
                    <a:pt x="1473287" y="50799"/>
                  </a:lnTo>
                  <a:lnTo>
                    <a:pt x="1521888" y="50799"/>
                  </a:lnTo>
                  <a:lnTo>
                    <a:pt x="1570595" y="38099"/>
                  </a:lnTo>
                  <a:lnTo>
                    <a:pt x="1375154" y="38099"/>
                  </a:lnTo>
                  <a:lnTo>
                    <a:pt x="921228" y="152399"/>
                  </a:lnTo>
                  <a:lnTo>
                    <a:pt x="686004" y="215899"/>
                  </a:lnTo>
                  <a:lnTo>
                    <a:pt x="639587" y="241299"/>
                  </a:lnTo>
                  <a:lnTo>
                    <a:pt x="548234" y="266699"/>
                  </a:lnTo>
                  <a:lnTo>
                    <a:pt x="503510" y="292099"/>
                  </a:lnTo>
                  <a:lnTo>
                    <a:pt x="459563" y="317499"/>
                  </a:lnTo>
                  <a:lnTo>
                    <a:pt x="416501" y="330199"/>
                  </a:lnTo>
                  <a:lnTo>
                    <a:pt x="374428" y="355599"/>
                  </a:lnTo>
                  <a:lnTo>
                    <a:pt x="333453" y="393699"/>
                  </a:lnTo>
                  <a:lnTo>
                    <a:pt x="292365" y="419099"/>
                  </a:lnTo>
                  <a:lnTo>
                    <a:pt x="252966" y="444499"/>
                  </a:lnTo>
                  <a:lnTo>
                    <a:pt x="215552" y="482599"/>
                  </a:lnTo>
                  <a:lnTo>
                    <a:pt x="180423" y="520699"/>
                  </a:lnTo>
                  <a:lnTo>
                    <a:pt x="147876" y="558799"/>
                  </a:lnTo>
                  <a:lnTo>
                    <a:pt x="118209" y="596899"/>
                  </a:lnTo>
                  <a:lnTo>
                    <a:pt x="93270" y="647699"/>
                  </a:lnTo>
                  <a:lnTo>
                    <a:pt x="71304" y="685799"/>
                  </a:lnTo>
                  <a:lnTo>
                    <a:pt x="52314" y="723899"/>
                  </a:lnTo>
                  <a:lnTo>
                    <a:pt x="36298" y="774699"/>
                  </a:lnTo>
                  <a:lnTo>
                    <a:pt x="23257" y="825499"/>
                  </a:lnTo>
                  <a:lnTo>
                    <a:pt x="13191" y="863599"/>
                  </a:lnTo>
                  <a:lnTo>
                    <a:pt x="5979" y="914399"/>
                  </a:lnTo>
                  <a:lnTo>
                    <a:pt x="1581" y="965199"/>
                  </a:lnTo>
                  <a:lnTo>
                    <a:pt x="0" y="1003299"/>
                  </a:lnTo>
                  <a:lnTo>
                    <a:pt x="1235" y="1054099"/>
                  </a:lnTo>
                  <a:lnTo>
                    <a:pt x="5288" y="1104899"/>
                  </a:lnTo>
                  <a:lnTo>
                    <a:pt x="12162" y="1155699"/>
                  </a:lnTo>
                  <a:lnTo>
                    <a:pt x="21856" y="1193799"/>
                  </a:lnTo>
                  <a:lnTo>
                    <a:pt x="34372" y="1244599"/>
                  </a:lnTo>
                  <a:lnTo>
                    <a:pt x="49712" y="1282699"/>
                  </a:lnTo>
                  <a:lnTo>
                    <a:pt x="67876" y="1333499"/>
                  </a:lnTo>
                  <a:lnTo>
                    <a:pt x="88867" y="1371599"/>
                  </a:lnTo>
                  <a:lnTo>
                    <a:pt x="112685" y="1422399"/>
                  </a:lnTo>
                  <a:lnTo>
                    <a:pt x="139793" y="1460499"/>
                  </a:lnTo>
                  <a:lnTo>
                    <a:pt x="169485" y="1498599"/>
                  </a:lnTo>
                  <a:lnTo>
                    <a:pt x="201573" y="1536699"/>
                  </a:lnTo>
                  <a:lnTo>
                    <a:pt x="235873" y="1562099"/>
                  </a:lnTo>
                  <a:lnTo>
                    <a:pt x="272199" y="1600199"/>
                  </a:lnTo>
                  <a:lnTo>
                    <a:pt x="310365" y="1625599"/>
                  </a:lnTo>
                  <a:lnTo>
                    <a:pt x="350185" y="1650999"/>
                  </a:lnTo>
                  <a:lnTo>
                    <a:pt x="391474" y="1676399"/>
                  </a:lnTo>
                  <a:lnTo>
                    <a:pt x="434046" y="1701799"/>
                  </a:lnTo>
                  <a:lnTo>
                    <a:pt x="477715" y="1714499"/>
                  </a:lnTo>
                  <a:lnTo>
                    <a:pt x="522296" y="1739899"/>
                  </a:lnTo>
                  <a:lnTo>
                    <a:pt x="613449" y="1765299"/>
                  </a:lnTo>
                  <a:lnTo>
                    <a:pt x="762745" y="1803399"/>
                  </a:lnTo>
                  <a:close/>
                </a:path>
                <a:path w="3296285" h="2311400">
                  <a:moveTo>
                    <a:pt x="3023727" y="507999"/>
                  </a:moveTo>
                  <a:lnTo>
                    <a:pt x="3048741" y="507999"/>
                  </a:lnTo>
                  <a:lnTo>
                    <a:pt x="3045508" y="497678"/>
                  </a:lnTo>
                  <a:lnTo>
                    <a:pt x="3009196" y="457199"/>
                  </a:lnTo>
                  <a:lnTo>
                    <a:pt x="2976316" y="422337"/>
                  </a:lnTo>
                  <a:lnTo>
                    <a:pt x="2935774" y="393699"/>
                  </a:lnTo>
                  <a:lnTo>
                    <a:pt x="2896823" y="355599"/>
                  </a:lnTo>
                  <a:lnTo>
                    <a:pt x="2856505" y="330199"/>
                  </a:lnTo>
                  <a:lnTo>
                    <a:pt x="2814712" y="292099"/>
                  </a:lnTo>
                  <a:lnTo>
                    <a:pt x="2772052" y="266699"/>
                  </a:lnTo>
                  <a:lnTo>
                    <a:pt x="2728606" y="241299"/>
                  </a:lnTo>
                  <a:lnTo>
                    <a:pt x="2639681" y="190499"/>
                  </a:lnTo>
                  <a:lnTo>
                    <a:pt x="2594364" y="177799"/>
                  </a:lnTo>
                  <a:lnTo>
                    <a:pt x="2502428" y="126999"/>
                  </a:lnTo>
                  <a:lnTo>
                    <a:pt x="2455972" y="114299"/>
                  </a:lnTo>
                  <a:lnTo>
                    <a:pt x="2409297" y="88899"/>
                  </a:lnTo>
                  <a:lnTo>
                    <a:pt x="2362486" y="76199"/>
                  </a:lnTo>
                  <a:lnTo>
                    <a:pt x="2345282" y="76199"/>
                  </a:lnTo>
                  <a:lnTo>
                    <a:pt x="2345910" y="88899"/>
                  </a:lnTo>
                  <a:lnTo>
                    <a:pt x="2351796" y="97529"/>
                  </a:lnTo>
                  <a:lnTo>
                    <a:pt x="2367395" y="101599"/>
                  </a:lnTo>
                  <a:lnTo>
                    <a:pt x="2370067" y="101599"/>
                  </a:lnTo>
                  <a:lnTo>
                    <a:pt x="2374846" y="105520"/>
                  </a:lnTo>
                  <a:lnTo>
                    <a:pt x="2391531" y="114299"/>
                  </a:lnTo>
                  <a:lnTo>
                    <a:pt x="2400998" y="114299"/>
                  </a:lnTo>
                  <a:lnTo>
                    <a:pt x="2416403" y="126999"/>
                  </a:lnTo>
                  <a:lnTo>
                    <a:pt x="2427434" y="130121"/>
                  </a:lnTo>
                  <a:lnTo>
                    <a:pt x="2511011" y="152399"/>
                  </a:lnTo>
                  <a:lnTo>
                    <a:pt x="2559442" y="177799"/>
                  </a:lnTo>
                  <a:lnTo>
                    <a:pt x="2606936" y="203199"/>
                  </a:lnTo>
                  <a:lnTo>
                    <a:pt x="2653493" y="228599"/>
                  </a:lnTo>
                  <a:lnTo>
                    <a:pt x="2699112" y="253999"/>
                  </a:lnTo>
                  <a:lnTo>
                    <a:pt x="2743793" y="279399"/>
                  </a:lnTo>
                  <a:lnTo>
                    <a:pt x="2787534" y="304799"/>
                  </a:lnTo>
                  <a:lnTo>
                    <a:pt x="2830157" y="330199"/>
                  </a:lnTo>
                  <a:lnTo>
                    <a:pt x="2871476" y="368299"/>
                  </a:lnTo>
                  <a:lnTo>
                    <a:pt x="2883088" y="379355"/>
                  </a:lnTo>
                  <a:lnTo>
                    <a:pt x="2885614" y="380999"/>
                  </a:lnTo>
                  <a:lnTo>
                    <a:pt x="2897058" y="392656"/>
                  </a:lnTo>
                  <a:lnTo>
                    <a:pt x="2911493" y="406399"/>
                  </a:lnTo>
                  <a:lnTo>
                    <a:pt x="2950207" y="431799"/>
                  </a:lnTo>
                  <a:lnTo>
                    <a:pt x="2987619" y="469899"/>
                  </a:lnTo>
                  <a:lnTo>
                    <a:pt x="3023727" y="507999"/>
                  </a:lnTo>
                  <a:close/>
                </a:path>
                <a:path w="3296285" h="2311400">
                  <a:moveTo>
                    <a:pt x="2351796" y="97529"/>
                  </a:moveTo>
                  <a:lnTo>
                    <a:pt x="2345910" y="88899"/>
                  </a:lnTo>
                  <a:lnTo>
                    <a:pt x="2345282" y="76199"/>
                  </a:lnTo>
                  <a:lnTo>
                    <a:pt x="2269650" y="76199"/>
                  </a:lnTo>
                  <a:lnTo>
                    <a:pt x="2351796" y="97529"/>
                  </a:lnTo>
                  <a:close/>
                </a:path>
                <a:path w="3296285" h="2311400">
                  <a:moveTo>
                    <a:pt x="2354571" y="101599"/>
                  </a:moveTo>
                  <a:lnTo>
                    <a:pt x="2367395" y="101599"/>
                  </a:lnTo>
                  <a:lnTo>
                    <a:pt x="2351796" y="97529"/>
                  </a:lnTo>
                  <a:lnTo>
                    <a:pt x="2354571" y="101599"/>
                  </a:lnTo>
                  <a:close/>
                </a:path>
                <a:path w="3296285" h="2311400">
                  <a:moveTo>
                    <a:pt x="2374846" y="105520"/>
                  </a:moveTo>
                  <a:lnTo>
                    <a:pt x="2370067" y="101599"/>
                  </a:lnTo>
                  <a:lnTo>
                    <a:pt x="2367395" y="101599"/>
                  </a:lnTo>
                  <a:lnTo>
                    <a:pt x="2374846" y="105520"/>
                  </a:lnTo>
                  <a:close/>
                </a:path>
                <a:path w="3296285" h="2311400">
                  <a:moveTo>
                    <a:pt x="2385547" y="114299"/>
                  </a:moveTo>
                  <a:lnTo>
                    <a:pt x="2391531" y="114299"/>
                  </a:lnTo>
                  <a:lnTo>
                    <a:pt x="2374846" y="105520"/>
                  </a:lnTo>
                  <a:lnTo>
                    <a:pt x="2385547" y="114299"/>
                  </a:lnTo>
                  <a:close/>
                </a:path>
                <a:path w="3296285" h="2311400">
                  <a:moveTo>
                    <a:pt x="2427434" y="130121"/>
                  </a:moveTo>
                  <a:lnTo>
                    <a:pt x="2416403" y="126999"/>
                  </a:lnTo>
                  <a:lnTo>
                    <a:pt x="2400998" y="114299"/>
                  </a:lnTo>
                  <a:lnTo>
                    <a:pt x="2391531" y="114299"/>
                  </a:lnTo>
                  <a:lnTo>
                    <a:pt x="2415667" y="126999"/>
                  </a:lnTo>
                  <a:lnTo>
                    <a:pt x="2427434" y="130121"/>
                  </a:lnTo>
                  <a:close/>
                </a:path>
                <a:path w="3296285" h="2311400">
                  <a:moveTo>
                    <a:pt x="2883088" y="379355"/>
                  </a:moveTo>
                  <a:lnTo>
                    <a:pt x="2830157" y="330199"/>
                  </a:lnTo>
                  <a:lnTo>
                    <a:pt x="2787534" y="304799"/>
                  </a:lnTo>
                  <a:lnTo>
                    <a:pt x="2743793" y="279399"/>
                  </a:lnTo>
                  <a:lnTo>
                    <a:pt x="2699112" y="253999"/>
                  </a:lnTo>
                  <a:lnTo>
                    <a:pt x="2653493" y="228599"/>
                  </a:lnTo>
                  <a:lnTo>
                    <a:pt x="2606936" y="203199"/>
                  </a:lnTo>
                  <a:lnTo>
                    <a:pt x="2559442" y="177799"/>
                  </a:lnTo>
                  <a:lnTo>
                    <a:pt x="2511011" y="152399"/>
                  </a:lnTo>
                  <a:lnTo>
                    <a:pt x="2427434" y="130121"/>
                  </a:lnTo>
                  <a:lnTo>
                    <a:pt x="2461279" y="139699"/>
                  </a:lnTo>
                  <a:lnTo>
                    <a:pt x="2550449" y="190499"/>
                  </a:lnTo>
                  <a:lnTo>
                    <a:pt x="2594555" y="203199"/>
                  </a:lnTo>
                  <a:lnTo>
                    <a:pt x="2681343" y="253999"/>
                  </a:lnTo>
                  <a:lnTo>
                    <a:pt x="2723836" y="279399"/>
                  </a:lnTo>
                  <a:lnTo>
                    <a:pt x="2765604" y="304799"/>
                  </a:lnTo>
                  <a:lnTo>
                    <a:pt x="2806552" y="330199"/>
                  </a:lnTo>
                  <a:lnTo>
                    <a:pt x="2846587" y="355599"/>
                  </a:lnTo>
                  <a:lnTo>
                    <a:pt x="2883088" y="379355"/>
                  </a:lnTo>
                  <a:close/>
                </a:path>
                <a:path w="3296285" h="2311400">
                  <a:moveTo>
                    <a:pt x="2897058" y="392656"/>
                  </a:moveTo>
                  <a:lnTo>
                    <a:pt x="2885614" y="380999"/>
                  </a:lnTo>
                  <a:lnTo>
                    <a:pt x="2883088" y="379355"/>
                  </a:lnTo>
                  <a:lnTo>
                    <a:pt x="2897058" y="392656"/>
                  </a:lnTo>
                  <a:close/>
                </a:path>
                <a:path w="3296285" h="2311400">
                  <a:moveTo>
                    <a:pt x="3026186" y="520699"/>
                  </a:moveTo>
                  <a:lnTo>
                    <a:pt x="3034208" y="520699"/>
                  </a:lnTo>
                  <a:lnTo>
                    <a:pt x="3023515" y="507999"/>
                  </a:lnTo>
                  <a:lnTo>
                    <a:pt x="3023727" y="507999"/>
                  </a:lnTo>
                  <a:lnTo>
                    <a:pt x="2987619" y="469899"/>
                  </a:lnTo>
                  <a:lnTo>
                    <a:pt x="2950207" y="431799"/>
                  </a:lnTo>
                  <a:lnTo>
                    <a:pt x="2911493" y="406399"/>
                  </a:lnTo>
                  <a:lnTo>
                    <a:pt x="2897058" y="392656"/>
                  </a:lnTo>
                  <a:lnTo>
                    <a:pt x="2923019" y="419099"/>
                  </a:lnTo>
                  <a:lnTo>
                    <a:pt x="2958971" y="444499"/>
                  </a:lnTo>
                  <a:lnTo>
                    <a:pt x="2993388" y="482599"/>
                  </a:lnTo>
                  <a:lnTo>
                    <a:pt x="3026186" y="520699"/>
                  </a:lnTo>
                  <a:close/>
                </a:path>
                <a:path w="3296285" h="2311400">
                  <a:moveTo>
                    <a:pt x="2976316" y="422337"/>
                  </a:moveTo>
                  <a:lnTo>
                    <a:pt x="2973263" y="419099"/>
                  </a:lnTo>
                  <a:lnTo>
                    <a:pt x="2969550" y="416584"/>
                  </a:lnTo>
                  <a:lnTo>
                    <a:pt x="2976316" y="422337"/>
                  </a:lnTo>
                  <a:close/>
                </a:path>
                <a:path w="3296285" h="2311400">
                  <a:moveTo>
                    <a:pt x="3045508" y="497678"/>
                  </a:moveTo>
                  <a:lnTo>
                    <a:pt x="3044763" y="495299"/>
                  </a:lnTo>
                  <a:lnTo>
                    <a:pt x="3016509" y="457199"/>
                  </a:lnTo>
                  <a:lnTo>
                    <a:pt x="2987446" y="431799"/>
                  </a:lnTo>
                  <a:lnTo>
                    <a:pt x="2976316" y="422337"/>
                  </a:lnTo>
                  <a:lnTo>
                    <a:pt x="3009196" y="457199"/>
                  </a:lnTo>
                  <a:lnTo>
                    <a:pt x="3043477" y="495299"/>
                  </a:lnTo>
                  <a:lnTo>
                    <a:pt x="3045508" y="497678"/>
                  </a:lnTo>
                  <a:close/>
                </a:path>
                <a:path w="3296285" h="2311400">
                  <a:moveTo>
                    <a:pt x="2681451" y="1777999"/>
                  </a:moveTo>
                  <a:lnTo>
                    <a:pt x="2732719" y="1777999"/>
                  </a:lnTo>
                  <a:lnTo>
                    <a:pt x="2882620" y="1739899"/>
                  </a:lnTo>
                  <a:lnTo>
                    <a:pt x="2930095" y="1714499"/>
                  </a:lnTo>
                  <a:lnTo>
                    <a:pt x="2975727" y="1689099"/>
                  </a:lnTo>
                  <a:lnTo>
                    <a:pt x="3019159" y="1663699"/>
                  </a:lnTo>
                  <a:lnTo>
                    <a:pt x="3043942" y="1650999"/>
                  </a:lnTo>
                  <a:lnTo>
                    <a:pt x="3067777" y="1625599"/>
                  </a:lnTo>
                  <a:lnTo>
                    <a:pt x="3090664" y="1612899"/>
                  </a:lnTo>
                  <a:lnTo>
                    <a:pt x="3112601" y="1587499"/>
                  </a:lnTo>
                  <a:lnTo>
                    <a:pt x="3153234" y="1536699"/>
                  </a:lnTo>
                  <a:lnTo>
                    <a:pt x="3189282" y="1485899"/>
                  </a:lnTo>
                  <a:lnTo>
                    <a:pt x="3220434" y="1435099"/>
                  </a:lnTo>
                  <a:lnTo>
                    <a:pt x="3246378" y="1384299"/>
                  </a:lnTo>
                  <a:lnTo>
                    <a:pt x="3266900" y="1320799"/>
                  </a:lnTo>
                  <a:lnTo>
                    <a:pt x="3275047" y="1295399"/>
                  </a:lnTo>
                  <a:lnTo>
                    <a:pt x="3281785" y="1269999"/>
                  </a:lnTo>
                  <a:lnTo>
                    <a:pt x="3289841" y="1219199"/>
                  </a:lnTo>
                  <a:lnTo>
                    <a:pt x="3294616" y="1168399"/>
                  </a:lnTo>
                  <a:lnTo>
                    <a:pt x="3296226" y="1117599"/>
                  </a:lnTo>
                  <a:lnTo>
                    <a:pt x="3294788" y="1066799"/>
                  </a:lnTo>
                  <a:lnTo>
                    <a:pt x="3290418" y="1015999"/>
                  </a:lnTo>
                  <a:lnTo>
                    <a:pt x="3283233" y="977899"/>
                  </a:lnTo>
                  <a:lnTo>
                    <a:pt x="3273351" y="927099"/>
                  </a:lnTo>
                  <a:lnTo>
                    <a:pt x="3260886" y="876299"/>
                  </a:lnTo>
                  <a:lnTo>
                    <a:pt x="3245957" y="825499"/>
                  </a:lnTo>
                  <a:lnTo>
                    <a:pt x="3228679" y="787399"/>
                  </a:lnTo>
                  <a:lnTo>
                    <a:pt x="3209170" y="736599"/>
                  </a:lnTo>
                  <a:lnTo>
                    <a:pt x="3186790" y="698499"/>
                  </a:lnTo>
                  <a:lnTo>
                    <a:pt x="3162189" y="647699"/>
                  </a:lnTo>
                  <a:lnTo>
                    <a:pt x="3135462" y="609599"/>
                  </a:lnTo>
                  <a:lnTo>
                    <a:pt x="3106705" y="571499"/>
                  </a:lnTo>
                  <a:lnTo>
                    <a:pt x="3076011" y="533399"/>
                  </a:lnTo>
                  <a:lnTo>
                    <a:pt x="3045508" y="497678"/>
                  </a:lnTo>
                  <a:lnTo>
                    <a:pt x="3048741" y="507999"/>
                  </a:lnTo>
                  <a:lnTo>
                    <a:pt x="3043919" y="507999"/>
                  </a:lnTo>
                  <a:lnTo>
                    <a:pt x="3034208" y="520699"/>
                  </a:lnTo>
                  <a:lnTo>
                    <a:pt x="3026186" y="520699"/>
                  </a:lnTo>
                  <a:lnTo>
                    <a:pt x="3057278" y="558799"/>
                  </a:lnTo>
                  <a:lnTo>
                    <a:pt x="3086583" y="596899"/>
                  </a:lnTo>
                  <a:lnTo>
                    <a:pt x="3114014" y="634999"/>
                  </a:lnTo>
                  <a:lnTo>
                    <a:pt x="3139489" y="673099"/>
                  </a:lnTo>
                  <a:lnTo>
                    <a:pt x="3162922" y="711199"/>
                  </a:lnTo>
                  <a:lnTo>
                    <a:pt x="3184229" y="761999"/>
                  </a:lnTo>
                  <a:lnTo>
                    <a:pt x="3203327" y="800099"/>
                  </a:lnTo>
                  <a:lnTo>
                    <a:pt x="3221259" y="850899"/>
                  </a:lnTo>
                  <a:lnTo>
                    <a:pt x="3236447" y="901699"/>
                  </a:lnTo>
                  <a:lnTo>
                    <a:pt x="3248735" y="952499"/>
                  </a:lnTo>
                  <a:lnTo>
                    <a:pt x="3257962" y="1003299"/>
                  </a:lnTo>
                  <a:lnTo>
                    <a:pt x="3263970" y="1054099"/>
                  </a:lnTo>
                  <a:lnTo>
                    <a:pt x="3266602" y="1104899"/>
                  </a:lnTo>
                  <a:lnTo>
                    <a:pt x="3265698" y="1155699"/>
                  </a:lnTo>
                  <a:lnTo>
                    <a:pt x="3261101" y="1206499"/>
                  </a:lnTo>
                  <a:lnTo>
                    <a:pt x="3252652" y="1257299"/>
                  </a:lnTo>
                  <a:lnTo>
                    <a:pt x="3240192" y="1308099"/>
                  </a:lnTo>
                  <a:lnTo>
                    <a:pt x="3231368" y="1346199"/>
                  </a:lnTo>
                  <a:lnTo>
                    <a:pt x="3209846" y="1396999"/>
                  </a:lnTo>
                  <a:lnTo>
                    <a:pt x="3183224" y="1447799"/>
                  </a:lnTo>
                  <a:lnTo>
                    <a:pt x="3151865" y="1498599"/>
                  </a:lnTo>
                  <a:lnTo>
                    <a:pt x="3134432" y="1511299"/>
                  </a:lnTo>
                  <a:lnTo>
                    <a:pt x="3115913" y="1536699"/>
                  </a:lnTo>
                  <a:lnTo>
                    <a:pt x="3096390" y="1562099"/>
                  </a:lnTo>
                  <a:lnTo>
                    <a:pt x="3075863" y="1587499"/>
                  </a:lnTo>
                  <a:lnTo>
                    <a:pt x="3054331" y="1600199"/>
                  </a:lnTo>
                  <a:lnTo>
                    <a:pt x="3031895" y="1625599"/>
                  </a:lnTo>
                  <a:lnTo>
                    <a:pt x="3008657" y="1638299"/>
                  </a:lnTo>
                  <a:lnTo>
                    <a:pt x="2984615" y="1650999"/>
                  </a:lnTo>
                  <a:lnTo>
                    <a:pt x="2959770" y="1663699"/>
                  </a:lnTo>
                  <a:lnTo>
                    <a:pt x="2915691" y="1689099"/>
                  </a:lnTo>
                  <a:lnTo>
                    <a:pt x="2869914" y="1714499"/>
                  </a:lnTo>
                  <a:lnTo>
                    <a:pt x="2774649" y="1739899"/>
                  </a:lnTo>
                  <a:lnTo>
                    <a:pt x="2546270" y="1739899"/>
                  </a:lnTo>
                  <a:lnTo>
                    <a:pt x="2554098" y="1755528"/>
                  </a:lnTo>
                  <a:lnTo>
                    <a:pt x="2564918" y="1765299"/>
                  </a:lnTo>
                  <a:lnTo>
                    <a:pt x="2630129" y="1765299"/>
                  </a:lnTo>
                  <a:lnTo>
                    <a:pt x="2681451" y="1777999"/>
                  </a:lnTo>
                  <a:close/>
                </a:path>
                <a:path w="3296285" h="2311400">
                  <a:moveTo>
                    <a:pt x="3034208" y="520699"/>
                  </a:moveTo>
                  <a:lnTo>
                    <a:pt x="3043919" y="507999"/>
                  </a:lnTo>
                  <a:lnTo>
                    <a:pt x="3023515" y="507999"/>
                  </a:lnTo>
                  <a:lnTo>
                    <a:pt x="3034208" y="520699"/>
                  </a:lnTo>
                  <a:close/>
                </a:path>
                <a:path w="3296285" h="2311400">
                  <a:moveTo>
                    <a:pt x="2546270" y="1739899"/>
                  </a:moveTo>
                  <a:lnTo>
                    <a:pt x="2627645" y="1739899"/>
                  </a:lnTo>
                  <a:lnTo>
                    <a:pt x="2530931" y="1714499"/>
                  </a:lnTo>
                  <a:lnTo>
                    <a:pt x="2522003" y="1714499"/>
                  </a:lnTo>
                  <a:lnTo>
                    <a:pt x="2515605" y="1727199"/>
                  </a:lnTo>
                  <a:lnTo>
                    <a:pt x="2539908" y="1727199"/>
                  </a:lnTo>
                  <a:lnTo>
                    <a:pt x="2546270" y="1739899"/>
                  </a:lnTo>
                  <a:close/>
                </a:path>
                <a:path w="3296285" h="2311400">
                  <a:moveTo>
                    <a:pt x="2554098" y="1755528"/>
                  </a:moveTo>
                  <a:lnTo>
                    <a:pt x="2539908" y="1727199"/>
                  </a:lnTo>
                  <a:lnTo>
                    <a:pt x="2523122" y="1739899"/>
                  </a:lnTo>
                  <a:lnTo>
                    <a:pt x="2536924" y="1752599"/>
                  </a:lnTo>
                  <a:lnTo>
                    <a:pt x="2550855" y="1752599"/>
                  </a:lnTo>
                  <a:lnTo>
                    <a:pt x="2554098" y="1755528"/>
                  </a:lnTo>
                  <a:close/>
                </a:path>
                <a:path w="3296285" h="2311400">
                  <a:moveTo>
                    <a:pt x="2491037" y="2311399"/>
                  </a:moveTo>
                  <a:lnTo>
                    <a:pt x="2516694" y="2311399"/>
                  </a:lnTo>
                  <a:lnTo>
                    <a:pt x="2539194" y="2273299"/>
                  </a:lnTo>
                  <a:lnTo>
                    <a:pt x="2558268" y="2222499"/>
                  </a:lnTo>
                  <a:lnTo>
                    <a:pt x="2573908" y="2184399"/>
                  </a:lnTo>
                  <a:lnTo>
                    <a:pt x="2586107" y="2133599"/>
                  </a:lnTo>
                  <a:lnTo>
                    <a:pt x="2594859" y="2095499"/>
                  </a:lnTo>
                  <a:lnTo>
                    <a:pt x="2600157" y="2044699"/>
                  </a:lnTo>
                  <a:lnTo>
                    <a:pt x="2601992" y="1993899"/>
                  </a:lnTo>
                  <a:lnTo>
                    <a:pt x="2600359" y="1955799"/>
                  </a:lnTo>
                  <a:lnTo>
                    <a:pt x="2595249" y="1904999"/>
                  </a:lnTo>
                  <a:lnTo>
                    <a:pt x="2586656" y="1854199"/>
                  </a:lnTo>
                  <a:lnTo>
                    <a:pt x="2574573" y="1816099"/>
                  </a:lnTo>
                  <a:lnTo>
                    <a:pt x="2558993" y="1765299"/>
                  </a:lnTo>
                  <a:lnTo>
                    <a:pt x="2554098" y="1755528"/>
                  </a:lnTo>
                  <a:lnTo>
                    <a:pt x="2550855" y="1752599"/>
                  </a:lnTo>
                  <a:lnTo>
                    <a:pt x="2536924" y="1752599"/>
                  </a:lnTo>
                  <a:lnTo>
                    <a:pt x="2523122" y="1739899"/>
                  </a:lnTo>
                  <a:lnTo>
                    <a:pt x="2539908" y="1727199"/>
                  </a:lnTo>
                  <a:lnTo>
                    <a:pt x="2512674" y="1727199"/>
                  </a:lnTo>
                  <a:lnTo>
                    <a:pt x="2514145" y="1739899"/>
                  </a:lnTo>
                  <a:lnTo>
                    <a:pt x="2533551" y="1777999"/>
                  </a:lnTo>
                  <a:lnTo>
                    <a:pt x="2549019" y="1828799"/>
                  </a:lnTo>
                  <a:lnTo>
                    <a:pt x="2560568" y="1879599"/>
                  </a:lnTo>
                  <a:lnTo>
                    <a:pt x="2568213" y="1930399"/>
                  </a:lnTo>
                  <a:lnTo>
                    <a:pt x="2571974" y="1968499"/>
                  </a:lnTo>
                  <a:lnTo>
                    <a:pt x="2571866" y="2019299"/>
                  </a:lnTo>
                  <a:lnTo>
                    <a:pt x="2567909" y="2070099"/>
                  </a:lnTo>
                  <a:lnTo>
                    <a:pt x="2560119" y="2120899"/>
                  </a:lnTo>
                  <a:lnTo>
                    <a:pt x="2548514" y="2158999"/>
                  </a:lnTo>
                  <a:lnTo>
                    <a:pt x="2533112" y="2209799"/>
                  </a:lnTo>
                  <a:lnTo>
                    <a:pt x="2513929" y="2247899"/>
                  </a:lnTo>
                  <a:lnTo>
                    <a:pt x="2504570" y="2268620"/>
                  </a:lnTo>
                  <a:lnTo>
                    <a:pt x="2516641" y="2298699"/>
                  </a:lnTo>
                  <a:lnTo>
                    <a:pt x="2485455" y="2298699"/>
                  </a:lnTo>
                  <a:lnTo>
                    <a:pt x="2491037" y="2311399"/>
                  </a:lnTo>
                  <a:close/>
                </a:path>
                <a:path w="3296285" h="2311400">
                  <a:moveTo>
                    <a:pt x="863438" y="1816099"/>
                  </a:moveTo>
                  <a:lnTo>
                    <a:pt x="1705027" y="1816099"/>
                  </a:lnTo>
                  <a:lnTo>
                    <a:pt x="1655249" y="1803399"/>
                  </a:lnTo>
                  <a:lnTo>
                    <a:pt x="812995" y="1803399"/>
                  </a:lnTo>
                  <a:lnTo>
                    <a:pt x="863438" y="1816099"/>
                  </a:lnTo>
                  <a:close/>
                </a:path>
                <a:path w="3296285" h="2311400">
                  <a:moveTo>
                    <a:pt x="1015647" y="1828799"/>
                  </a:moveTo>
                  <a:lnTo>
                    <a:pt x="1804005" y="1828799"/>
                  </a:lnTo>
                  <a:lnTo>
                    <a:pt x="1754624" y="1816099"/>
                  </a:lnTo>
                  <a:lnTo>
                    <a:pt x="964793" y="1816099"/>
                  </a:lnTo>
                  <a:lnTo>
                    <a:pt x="1015647" y="1828799"/>
                  </a:lnTo>
                  <a:close/>
                </a:path>
                <a:path w="3296285" h="2311400">
                  <a:moveTo>
                    <a:pt x="2485455" y="2298699"/>
                  </a:moveTo>
                  <a:lnTo>
                    <a:pt x="2490984" y="2298699"/>
                  </a:lnTo>
                  <a:lnTo>
                    <a:pt x="2504570" y="2268620"/>
                  </a:lnTo>
                  <a:lnTo>
                    <a:pt x="2501352" y="2260599"/>
                  </a:lnTo>
                  <a:lnTo>
                    <a:pt x="2484232" y="2235199"/>
                  </a:lnTo>
                  <a:lnTo>
                    <a:pt x="2465283" y="2197099"/>
                  </a:lnTo>
                  <a:lnTo>
                    <a:pt x="2413277" y="2133599"/>
                  </a:lnTo>
                  <a:lnTo>
                    <a:pt x="2379550" y="2095499"/>
                  </a:lnTo>
                  <a:lnTo>
                    <a:pt x="2343529" y="2057399"/>
                  </a:lnTo>
                  <a:lnTo>
                    <a:pt x="2305423" y="2031999"/>
                  </a:lnTo>
                  <a:lnTo>
                    <a:pt x="2265441" y="2006599"/>
                  </a:lnTo>
                  <a:lnTo>
                    <a:pt x="2223789" y="1968499"/>
                  </a:lnTo>
                  <a:lnTo>
                    <a:pt x="2180677" y="1943099"/>
                  </a:lnTo>
                  <a:lnTo>
                    <a:pt x="2136312" y="1930399"/>
                  </a:lnTo>
                  <a:lnTo>
                    <a:pt x="2090903" y="1904999"/>
                  </a:lnTo>
                  <a:lnTo>
                    <a:pt x="2044656" y="1892299"/>
                  </a:lnTo>
                  <a:lnTo>
                    <a:pt x="1997781" y="1866899"/>
                  </a:lnTo>
                  <a:lnTo>
                    <a:pt x="1853133" y="1828799"/>
                  </a:lnTo>
                  <a:lnTo>
                    <a:pt x="1615892" y="1828799"/>
                  </a:lnTo>
                  <a:lnTo>
                    <a:pt x="1664858" y="1841499"/>
                  </a:lnTo>
                  <a:lnTo>
                    <a:pt x="1713671" y="1841499"/>
                  </a:lnTo>
                  <a:lnTo>
                    <a:pt x="1762285" y="1854199"/>
                  </a:lnTo>
                  <a:lnTo>
                    <a:pt x="1810654" y="1854199"/>
                  </a:lnTo>
                  <a:lnTo>
                    <a:pt x="2047218" y="1917699"/>
                  </a:lnTo>
                  <a:lnTo>
                    <a:pt x="2093979" y="1943099"/>
                  </a:lnTo>
                  <a:lnTo>
                    <a:pt x="2139850" y="1955799"/>
                  </a:lnTo>
                  <a:lnTo>
                    <a:pt x="2184564" y="1981199"/>
                  </a:lnTo>
                  <a:lnTo>
                    <a:pt x="2227856" y="2006599"/>
                  </a:lnTo>
                  <a:lnTo>
                    <a:pt x="2269459" y="2044699"/>
                  </a:lnTo>
                  <a:lnTo>
                    <a:pt x="2309107" y="2070099"/>
                  </a:lnTo>
                  <a:lnTo>
                    <a:pt x="2346534" y="2108199"/>
                  </a:lnTo>
                  <a:lnTo>
                    <a:pt x="2381474" y="2146299"/>
                  </a:lnTo>
                  <a:lnTo>
                    <a:pt x="2413660" y="2184399"/>
                  </a:lnTo>
                  <a:lnTo>
                    <a:pt x="2442827" y="2222499"/>
                  </a:lnTo>
                  <a:lnTo>
                    <a:pt x="2468708" y="2260599"/>
                  </a:lnTo>
                  <a:lnTo>
                    <a:pt x="2485455" y="2298699"/>
                  </a:lnTo>
                  <a:close/>
                </a:path>
                <a:path w="3296285" h="2311400">
                  <a:moveTo>
                    <a:pt x="2490984" y="2298699"/>
                  </a:moveTo>
                  <a:lnTo>
                    <a:pt x="2516641" y="2298699"/>
                  </a:lnTo>
                  <a:lnTo>
                    <a:pt x="2504570" y="2268620"/>
                  </a:lnTo>
                  <a:lnTo>
                    <a:pt x="2490984" y="229869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/>
          <p:nvPr/>
        </p:nvSpPr>
        <p:spPr>
          <a:xfrm>
            <a:off x="1133431" y="4976738"/>
            <a:ext cx="323632" cy="24563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3364067" y="3979827"/>
            <a:ext cx="183515" cy="1256030"/>
          </a:xfrm>
          <a:custGeom>
            <a:avLst/>
            <a:gdLst/>
            <a:ahLst/>
            <a:cxnLst/>
            <a:rect l="l" t="t" r="r" b="b"/>
            <a:pathLst>
              <a:path w="183514" h="1256029">
                <a:moveTo>
                  <a:pt x="183205" y="1255807"/>
                </a:moveTo>
                <a:lnTo>
                  <a:pt x="72781" y="1255807"/>
                </a:lnTo>
                <a:lnTo>
                  <a:pt x="38905" y="673540"/>
                </a:lnTo>
                <a:lnTo>
                  <a:pt x="36131" y="624104"/>
                </a:lnTo>
                <a:lnTo>
                  <a:pt x="24624" y="422496"/>
                </a:lnTo>
                <a:lnTo>
                  <a:pt x="0" y="0"/>
                </a:lnTo>
                <a:lnTo>
                  <a:pt x="127367" y="0"/>
                </a:lnTo>
                <a:lnTo>
                  <a:pt x="159875" y="728758"/>
                </a:lnTo>
                <a:lnTo>
                  <a:pt x="183205" y="1255807"/>
                </a:lnTo>
                <a:close/>
              </a:path>
            </a:pathLst>
          </a:custGeom>
          <a:solidFill>
            <a:srgbClr val="8ABC2D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8" name="object 28"/>
          <p:cNvGrpSpPr/>
          <p:nvPr/>
        </p:nvGrpSpPr>
        <p:grpSpPr>
          <a:xfrm>
            <a:off x="3317016" y="3874709"/>
            <a:ext cx="1177290" cy="1361440"/>
            <a:chOff x="3317016" y="3874709"/>
            <a:chExt cx="1177290" cy="1361440"/>
          </a:xfrm>
        </p:grpSpPr>
        <p:sp>
          <p:nvSpPr>
            <p:cNvPr id="29" name="object 29"/>
            <p:cNvSpPr/>
            <p:nvPr/>
          </p:nvSpPr>
          <p:spPr>
            <a:xfrm>
              <a:off x="3317011" y="3874719"/>
              <a:ext cx="1177290" cy="1361440"/>
            </a:xfrm>
            <a:custGeom>
              <a:avLst/>
              <a:gdLst/>
              <a:ahLst/>
              <a:cxnLst/>
              <a:rect l="l" t="t" r="r" b="b"/>
              <a:pathLst>
                <a:path w="1177289" h="1361439">
                  <a:moveTo>
                    <a:pt x="989431" y="105117"/>
                  </a:moveTo>
                  <a:lnTo>
                    <a:pt x="900950" y="105117"/>
                  </a:lnTo>
                  <a:lnTo>
                    <a:pt x="900950" y="834694"/>
                  </a:lnTo>
                  <a:lnTo>
                    <a:pt x="815619" y="982624"/>
                  </a:lnTo>
                  <a:lnTo>
                    <a:pt x="803071" y="949629"/>
                  </a:lnTo>
                  <a:lnTo>
                    <a:pt x="803071" y="982624"/>
                  </a:lnTo>
                  <a:lnTo>
                    <a:pt x="686396" y="975055"/>
                  </a:lnTo>
                  <a:lnTo>
                    <a:pt x="685761" y="1006538"/>
                  </a:lnTo>
                  <a:lnTo>
                    <a:pt x="679589" y="995832"/>
                  </a:lnTo>
                  <a:lnTo>
                    <a:pt x="628040" y="906437"/>
                  </a:lnTo>
                  <a:lnTo>
                    <a:pt x="662762" y="844130"/>
                  </a:lnTo>
                  <a:lnTo>
                    <a:pt x="682066" y="809510"/>
                  </a:lnTo>
                  <a:lnTo>
                    <a:pt x="686993" y="800671"/>
                  </a:lnTo>
                  <a:lnTo>
                    <a:pt x="686993" y="832154"/>
                  </a:lnTo>
                  <a:lnTo>
                    <a:pt x="747852" y="836574"/>
                  </a:lnTo>
                  <a:lnTo>
                    <a:pt x="803071" y="982624"/>
                  </a:lnTo>
                  <a:lnTo>
                    <a:pt x="803071" y="949629"/>
                  </a:lnTo>
                  <a:lnTo>
                    <a:pt x="746429" y="800671"/>
                  </a:lnTo>
                  <a:lnTo>
                    <a:pt x="729678" y="756640"/>
                  </a:lnTo>
                  <a:lnTo>
                    <a:pt x="845731" y="707529"/>
                  </a:lnTo>
                  <a:lnTo>
                    <a:pt x="900950" y="834694"/>
                  </a:lnTo>
                  <a:lnTo>
                    <a:pt x="900950" y="105117"/>
                  </a:lnTo>
                  <a:lnTo>
                    <a:pt x="755396" y="105117"/>
                  </a:lnTo>
                  <a:lnTo>
                    <a:pt x="755396" y="549541"/>
                  </a:lnTo>
                  <a:lnTo>
                    <a:pt x="697661" y="650252"/>
                  </a:lnTo>
                  <a:lnTo>
                    <a:pt x="576580" y="651522"/>
                  </a:lnTo>
                  <a:lnTo>
                    <a:pt x="583209" y="647738"/>
                  </a:lnTo>
                  <a:lnTo>
                    <a:pt x="604189" y="635762"/>
                  </a:lnTo>
                  <a:lnTo>
                    <a:pt x="577850" y="580986"/>
                  </a:lnTo>
                  <a:lnTo>
                    <a:pt x="675716" y="459511"/>
                  </a:lnTo>
                  <a:lnTo>
                    <a:pt x="727151" y="565264"/>
                  </a:lnTo>
                  <a:lnTo>
                    <a:pt x="755396" y="549541"/>
                  </a:lnTo>
                  <a:lnTo>
                    <a:pt x="755396" y="105117"/>
                  </a:lnTo>
                  <a:lnTo>
                    <a:pt x="663155" y="105117"/>
                  </a:lnTo>
                  <a:lnTo>
                    <a:pt x="663155" y="459511"/>
                  </a:lnTo>
                  <a:lnTo>
                    <a:pt x="526389" y="628396"/>
                  </a:lnTo>
                  <a:lnTo>
                    <a:pt x="526389" y="869937"/>
                  </a:lnTo>
                  <a:lnTo>
                    <a:pt x="510717" y="995832"/>
                  </a:lnTo>
                  <a:lnTo>
                    <a:pt x="373291" y="980084"/>
                  </a:lnTo>
                  <a:lnTo>
                    <a:pt x="287972" y="832154"/>
                  </a:lnTo>
                  <a:lnTo>
                    <a:pt x="526389" y="869937"/>
                  </a:lnTo>
                  <a:lnTo>
                    <a:pt x="526389" y="628396"/>
                  </a:lnTo>
                  <a:lnTo>
                    <a:pt x="510717" y="647738"/>
                  </a:lnTo>
                  <a:lnTo>
                    <a:pt x="503186" y="641985"/>
                  </a:lnTo>
                  <a:lnTo>
                    <a:pt x="503186" y="809510"/>
                  </a:lnTo>
                  <a:lnTo>
                    <a:pt x="475564" y="793750"/>
                  </a:lnTo>
                  <a:lnTo>
                    <a:pt x="441693" y="844130"/>
                  </a:lnTo>
                  <a:lnTo>
                    <a:pt x="366725" y="832154"/>
                  </a:lnTo>
                  <a:lnTo>
                    <a:pt x="287972" y="819581"/>
                  </a:lnTo>
                  <a:lnTo>
                    <a:pt x="353212" y="721385"/>
                  </a:lnTo>
                  <a:lnTo>
                    <a:pt x="325602" y="705624"/>
                  </a:lnTo>
                  <a:lnTo>
                    <a:pt x="441058" y="705015"/>
                  </a:lnTo>
                  <a:lnTo>
                    <a:pt x="503186" y="809510"/>
                  </a:lnTo>
                  <a:lnTo>
                    <a:pt x="503186" y="641985"/>
                  </a:lnTo>
                  <a:lnTo>
                    <a:pt x="410311" y="570928"/>
                  </a:lnTo>
                  <a:lnTo>
                    <a:pt x="492506" y="459511"/>
                  </a:lnTo>
                  <a:lnTo>
                    <a:pt x="663155" y="459511"/>
                  </a:lnTo>
                  <a:lnTo>
                    <a:pt x="663155" y="105117"/>
                  </a:lnTo>
                  <a:lnTo>
                    <a:pt x="186982" y="105117"/>
                  </a:lnTo>
                  <a:lnTo>
                    <a:pt x="205943" y="527621"/>
                  </a:lnTo>
                  <a:lnTo>
                    <a:pt x="217081" y="778662"/>
                  </a:lnTo>
                  <a:lnTo>
                    <a:pt x="221869" y="888631"/>
                  </a:lnTo>
                  <a:lnTo>
                    <a:pt x="242811" y="1360932"/>
                  </a:lnTo>
                  <a:lnTo>
                    <a:pt x="933564" y="1360932"/>
                  </a:lnTo>
                  <a:lnTo>
                    <a:pt x="949299" y="1006538"/>
                  </a:lnTo>
                  <a:lnTo>
                    <a:pt x="950366" y="982624"/>
                  </a:lnTo>
                  <a:lnTo>
                    <a:pt x="952131" y="942924"/>
                  </a:lnTo>
                  <a:lnTo>
                    <a:pt x="956792" y="836574"/>
                  </a:lnTo>
                  <a:lnTo>
                    <a:pt x="959307" y="778662"/>
                  </a:lnTo>
                  <a:lnTo>
                    <a:pt x="962621" y="707529"/>
                  </a:lnTo>
                  <a:lnTo>
                    <a:pt x="962736" y="705015"/>
                  </a:lnTo>
                  <a:lnTo>
                    <a:pt x="965161" y="651522"/>
                  </a:lnTo>
                  <a:lnTo>
                    <a:pt x="968349" y="580986"/>
                  </a:lnTo>
                  <a:lnTo>
                    <a:pt x="969733" y="549541"/>
                  </a:lnTo>
                  <a:lnTo>
                    <a:pt x="973709" y="459511"/>
                  </a:lnTo>
                  <a:lnTo>
                    <a:pt x="984580" y="213220"/>
                  </a:lnTo>
                  <a:lnTo>
                    <a:pt x="989431" y="105117"/>
                  </a:lnTo>
                  <a:close/>
                </a:path>
                <a:path w="1177289" h="1361439">
                  <a:moveTo>
                    <a:pt x="1129322" y="105117"/>
                  </a:moveTo>
                  <a:lnTo>
                    <a:pt x="1001966" y="105117"/>
                  </a:lnTo>
                  <a:lnTo>
                    <a:pt x="978725" y="629196"/>
                  </a:lnTo>
                  <a:lnTo>
                    <a:pt x="974153" y="729221"/>
                  </a:lnTo>
                  <a:lnTo>
                    <a:pt x="971854" y="778649"/>
                  </a:lnTo>
                  <a:lnTo>
                    <a:pt x="946137" y="1360932"/>
                  </a:lnTo>
                  <a:lnTo>
                    <a:pt x="1056551" y="1360932"/>
                  </a:lnTo>
                  <a:lnTo>
                    <a:pt x="1090434" y="778662"/>
                  </a:lnTo>
                  <a:lnTo>
                    <a:pt x="1101763" y="578599"/>
                  </a:lnTo>
                  <a:lnTo>
                    <a:pt x="1129322" y="105117"/>
                  </a:lnTo>
                  <a:close/>
                </a:path>
                <a:path w="1177289" h="1361439">
                  <a:moveTo>
                    <a:pt x="1177010" y="7543"/>
                  </a:moveTo>
                  <a:lnTo>
                    <a:pt x="1169479" y="0"/>
                  </a:lnTo>
                  <a:lnTo>
                    <a:pt x="6896" y="0"/>
                  </a:lnTo>
                  <a:lnTo>
                    <a:pt x="0" y="7543"/>
                  </a:lnTo>
                  <a:lnTo>
                    <a:pt x="0" y="85610"/>
                  </a:lnTo>
                  <a:lnTo>
                    <a:pt x="6896" y="92532"/>
                  </a:lnTo>
                  <a:lnTo>
                    <a:pt x="1169479" y="92532"/>
                  </a:lnTo>
                  <a:lnTo>
                    <a:pt x="1177010" y="85610"/>
                  </a:lnTo>
                  <a:lnTo>
                    <a:pt x="1177010" y="7543"/>
                  </a:lnTo>
                  <a:close/>
                </a:path>
              </a:pathLst>
            </a:custGeom>
            <a:solidFill>
              <a:srgbClr val="8AB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760691" y="4894751"/>
              <a:ext cx="151765" cy="271145"/>
            </a:xfrm>
            <a:custGeom>
              <a:avLst/>
              <a:gdLst/>
              <a:ahLst/>
              <a:cxnLst/>
              <a:rect l="l" t="t" r="r" b="b"/>
              <a:pathLst>
                <a:path w="151764" h="271145">
                  <a:moveTo>
                    <a:pt x="33343" y="270603"/>
                  </a:moveTo>
                  <a:lnTo>
                    <a:pt x="2962" y="258626"/>
                  </a:lnTo>
                  <a:lnTo>
                    <a:pt x="0" y="251546"/>
                  </a:lnTo>
                  <a:lnTo>
                    <a:pt x="61622" y="95262"/>
                  </a:lnTo>
                  <a:lnTo>
                    <a:pt x="96113" y="69183"/>
                  </a:lnTo>
                  <a:lnTo>
                    <a:pt x="122762" y="1589"/>
                  </a:lnTo>
                  <a:lnTo>
                    <a:pt x="126289" y="0"/>
                  </a:lnTo>
                  <a:lnTo>
                    <a:pt x="150074" y="9377"/>
                  </a:lnTo>
                  <a:lnTo>
                    <a:pt x="151567" y="12946"/>
                  </a:lnTo>
                  <a:lnTo>
                    <a:pt x="124918" y="80540"/>
                  </a:lnTo>
                  <a:lnTo>
                    <a:pt x="132332" y="123140"/>
                  </a:lnTo>
                  <a:lnTo>
                    <a:pt x="89408" y="232152"/>
                  </a:lnTo>
                  <a:lnTo>
                    <a:pt x="73822" y="226007"/>
                  </a:lnTo>
                  <a:lnTo>
                    <a:pt x="73084" y="225908"/>
                  </a:lnTo>
                  <a:lnTo>
                    <a:pt x="71737" y="226544"/>
                  </a:lnTo>
                  <a:lnTo>
                    <a:pt x="71323" y="227185"/>
                  </a:lnTo>
                  <a:lnTo>
                    <a:pt x="70898" y="246471"/>
                  </a:lnTo>
                  <a:lnTo>
                    <a:pt x="70821" y="246604"/>
                  </a:lnTo>
                  <a:lnTo>
                    <a:pt x="56415" y="240925"/>
                  </a:lnTo>
                  <a:lnTo>
                    <a:pt x="55734" y="240947"/>
                  </a:lnTo>
                  <a:lnTo>
                    <a:pt x="54557" y="241688"/>
                  </a:lnTo>
                  <a:lnTo>
                    <a:pt x="54228" y="242303"/>
                  </a:lnTo>
                  <a:lnTo>
                    <a:pt x="54538" y="256575"/>
                  </a:lnTo>
                  <a:lnTo>
                    <a:pt x="54286" y="257119"/>
                  </a:lnTo>
                  <a:lnTo>
                    <a:pt x="53325" y="257897"/>
                  </a:lnTo>
                  <a:lnTo>
                    <a:pt x="52749" y="258023"/>
                  </a:lnTo>
                  <a:lnTo>
                    <a:pt x="33759" y="252935"/>
                  </a:lnTo>
                  <a:lnTo>
                    <a:pt x="33161" y="253076"/>
                  </a:lnTo>
                  <a:lnTo>
                    <a:pt x="32191" y="253913"/>
                  </a:lnTo>
                  <a:lnTo>
                    <a:pt x="31956" y="254493"/>
                  </a:lnTo>
                  <a:lnTo>
                    <a:pt x="33343" y="270603"/>
                  </a:lnTo>
                  <a:close/>
                </a:path>
                <a:path w="151764" h="271145">
                  <a:moveTo>
                    <a:pt x="87263" y="237593"/>
                  </a:moveTo>
                  <a:lnTo>
                    <a:pt x="73822" y="226007"/>
                  </a:lnTo>
                  <a:lnTo>
                    <a:pt x="89408" y="232152"/>
                  </a:lnTo>
                  <a:lnTo>
                    <a:pt x="87263" y="237593"/>
                  </a:lnTo>
                  <a:close/>
                </a:path>
                <a:path w="151764" h="271145">
                  <a:moveTo>
                    <a:pt x="68728" y="247772"/>
                  </a:moveTo>
                  <a:lnTo>
                    <a:pt x="56415" y="240925"/>
                  </a:lnTo>
                  <a:lnTo>
                    <a:pt x="70821" y="246604"/>
                  </a:lnTo>
                  <a:lnTo>
                    <a:pt x="70558" y="247058"/>
                  </a:lnTo>
                  <a:lnTo>
                    <a:pt x="69391" y="247758"/>
                  </a:lnTo>
                  <a:lnTo>
                    <a:pt x="68728" y="247772"/>
                  </a:lnTo>
                  <a:close/>
                </a:path>
              </a:pathLst>
            </a:custGeom>
            <a:solidFill>
              <a:srgbClr val="D8ECF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760686" y="4894757"/>
              <a:ext cx="132080" cy="260985"/>
            </a:xfrm>
            <a:custGeom>
              <a:avLst/>
              <a:gdLst/>
              <a:ahLst/>
              <a:cxnLst/>
              <a:rect l="l" t="t" r="r" b="b"/>
              <a:pathLst>
                <a:path w="132079" h="260985">
                  <a:moveTo>
                    <a:pt x="132029" y="2260"/>
                  </a:moveTo>
                  <a:lnTo>
                    <a:pt x="126288" y="0"/>
                  </a:lnTo>
                  <a:lnTo>
                    <a:pt x="122758" y="1587"/>
                  </a:lnTo>
                  <a:lnTo>
                    <a:pt x="96113" y="69189"/>
                  </a:lnTo>
                  <a:lnTo>
                    <a:pt x="87477" y="75717"/>
                  </a:lnTo>
                  <a:lnTo>
                    <a:pt x="78384" y="82588"/>
                  </a:lnTo>
                  <a:lnTo>
                    <a:pt x="61620" y="95262"/>
                  </a:lnTo>
                  <a:lnTo>
                    <a:pt x="0" y="251548"/>
                  </a:lnTo>
                  <a:lnTo>
                    <a:pt x="2959" y="258622"/>
                  </a:lnTo>
                  <a:lnTo>
                    <a:pt x="8699" y="260883"/>
                  </a:lnTo>
                  <a:lnTo>
                    <a:pt x="5740" y="253809"/>
                  </a:lnTo>
                  <a:lnTo>
                    <a:pt x="67360" y="97523"/>
                  </a:lnTo>
                  <a:lnTo>
                    <a:pt x="79159" y="88607"/>
                  </a:lnTo>
                  <a:lnTo>
                    <a:pt x="82296" y="112839"/>
                  </a:lnTo>
                  <a:lnTo>
                    <a:pt x="66763" y="127863"/>
                  </a:lnTo>
                  <a:lnTo>
                    <a:pt x="66649" y="131051"/>
                  </a:lnTo>
                  <a:lnTo>
                    <a:pt x="70358" y="135051"/>
                  </a:lnTo>
                  <a:lnTo>
                    <a:pt x="73482" y="135115"/>
                  </a:lnTo>
                  <a:lnTo>
                    <a:pt x="85318" y="123659"/>
                  </a:lnTo>
                  <a:lnTo>
                    <a:pt x="94869" y="151917"/>
                  </a:lnTo>
                  <a:lnTo>
                    <a:pt x="97675" y="153263"/>
                  </a:lnTo>
                  <a:lnTo>
                    <a:pt x="102844" y="151371"/>
                  </a:lnTo>
                  <a:lnTo>
                    <a:pt x="104228" y="148488"/>
                  </a:lnTo>
                  <a:lnTo>
                    <a:pt x="92367" y="113411"/>
                  </a:lnTo>
                  <a:lnTo>
                    <a:pt x="88252" y="81737"/>
                  </a:lnTo>
                  <a:lnTo>
                    <a:pt x="101854" y="71450"/>
                  </a:lnTo>
                  <a:lnTo>
                    <a:pt x="128498" y="3848"/>
                  </a:lnTo>
                  <a:lnTo>
                    <a:pt x="132029" y="2260"/>
                  </a:lnTo>
                  <a:close/>
                </a:path>
              </a:pathLst>
            </a:custGeom>
            <a:solidFill>
              <a:srgbClr val="C3E2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3808211" y="5011644"/>
              <a:ext cx="204673" cy="2168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3" name="object 33"/>
          <p:cNvSpPr/>
          <p:nvPr/>
        </p:nvSpPr>
        <p:spPr>
          <a:xfrm>
            <a:off x="1801539" y="7180704"/>
            <a:ext cx="180340" cy="1229995"/>
          </a:xfrm>
          <a:custGeom>
            <a:avLst/>
            <a:gdLst/>
            <a:ahLst/>
            <a:cxnLst/>
            <a:rect l="l" t="t" r="r" b="b"/>
            <a:pathLst>
              <a:path w="180339" h="1229995">
                <a:moveTo>
                  <a:pt x="180258" y="1229461"/>
                </a:moveTo>
                <a:lnTo>
                  <a:pt x="71610" y="1229461"/>
                </a:lnTo>
                <a:lnTo>
                  <a:pt x="38280" y="659409"/>
                </a:lnTo>
                <a:lnTo>
                  <a:pt x="35550" y="611011"/>
                </a:lnTo>
                <a:lnTo>
                  <a:pt x="24228" y="413632"/>
                </a:lnTo>
                <a:lnTo>
                  <a:pt x="0" y="0"/>
                </a:lnTo>
                <a:lnTo>
                  <a:pt x="125318" y="0"/>
                </a:lnTo>
                <a:lnTo>
                  <a:pt x="157304" y="713469"/>
                </a:lnTo>
                <a:lnTo>
                  <a:pt x="180258" y="1229461"/>
                </a:lnTo>
                <a:close/>
              </a:path>
            </a:pathLst>
          </a:custGeom>
          <a:solidFill>
            <a:srgbClr val="575D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755241" y="7077798"/>
            <a:ext cx="1158240" cy="1332865"/>
          </a:xfrm>
          <a:custGeom>
            <a:avLst/>
            <a:gdLst/>
            <a:ahLst/>
            <a:cxnLst/>
            <a:rect l="l" t="t" r="r" b="b"/>
            <a:pathLst>
              <a:path w="1158239" h="1332865">
                <a:moveTo>
                  <a:pt x="973505" y="102920"/>
                </a:moveTo>
                <a:lnTo>
                  <a:pt x="886460" y="102920"/>
                </a:lnTo>
                <a:lnTo>
                  <a:pt x="886460" y="817194"/>
                </a:lnTo>
                <a:lnTo>
                  <a:pt x="802500" y="962012"/>
                </a:lnTo>
                <a:lnTo>
                  <a:pt x="790155" y="929716"/>
                </a:lnTo>
                <a:lnTo>
                  <a:pt x="790155" y="962012"/>
                </a:lnTo>
                <a:lnTo>
                  <a:pt x="675347" y="954608"/>
                </a:lnTo>
                <a:lnTo>
                  <a:pt x="674725" y="985431"/>
                </a:lnTo>
                <a:lnTo>
                  <a:pt x="668655" y="974940"/>
                </a:lnTo>
                <a:lnTo>
                  <a:pt x="617931" y="887425"/>
                </a:lnTo>
                <a:lnTo>
                  <a:pt x="652106" y="826427"/>
                </a:lnTo>
                <a:lnTo>
                  <a:pt x="671106" y="792530"/>
                </a:lnTo>
                <a:lnTo>
                  <a:pt x="675944" y="783882"/>
                </a:lnTo>
                <a:lnTo>
                  <a:pt x="675944" y="814705"/>
                </a:lnTo>
                <a:lnTo>
                  <a:pt x="735825" y="819023"/>
                </a:lnTo>
                <a:lnTo>
                  <a:pt x="790155" y="962012"/>
                </a:lnTo>
                <a:lnTo>
                  <a:pt x="790155" y="929716"/>
                </a:lnTo>
                <a:lnTo>
                  <a:pt x="734415" y="783882"/>
                </a:lnTo>
                <a:lnTo>
                  <a:pt x="717943" y="740778"/>
                </a:lnTo>
                <a:lnTo>
                  <a:pt x="832129" y="692683"/>
                </a:lnTo>
                <a:lnTo>
                  <a:pt x="886460" y="817194"/>
                </a:lnTo>
                <a:lnTo>
                  <a:pt x="886460" y="102920"/>
                </a:lnTo>
                <a:lnTo>
                  <a:pt x="743242" y="102920"/>
                </a:lnTo>
                <a:lnTo>
                  <a:pt x="743242" y="538010"/>
                </a:lnTo>
                <a:lnTo>
                  <a:pt x="686447" y="636612"/>
                </a:lnTo>
                <a:lnTo>
                  <a:pt x="567309" y="637857"/>
                </a:lnTo>
                <a:lnTo>
                  <a:pt x="573824" y="634149"/>
                </a:lnTo>
                <a:lnTo>
                  <a:pt x="594474" y="622427"/>
                </a:lnTo>
                <a:lnTo>
                  <a:pt x="568553" y="568807"/>
                </a:lnTo>
                <a:lnTo>
                  <a:pt x="664857" y="449872"/>
                </a:lnTo>
                <a:lnTo>
                  <a:pt x="715454" y="553415"/>
                </a:lnTo>
                <a:lnTo>
                  <a:pt x="743242" y="538010"/>
                </a:lnTo>
                <a:lnTo>
                  <a:pt x="743242" y="102920"/>
                </a:lnTo>
                <a:lnTo>
                  <a:pt x="652487" y="102920"/>
                </a:lnTo>
                <a:lnTo>
                  <a:pt x="652487" y="449872"/>
                </a:lnTo>
                <a:lnTo>
                  <a:pt x="517918" y="615213"/>
                </a:lnTo>
                <a:lnTo>
                  <a:pt x="517918" y="851687"/>
                </a:lnTo>
                <a:lnTo>
                  <a:pt x="502500" y="974940"/>
                </a:lnTo>
                <a:lnTo>
                  <a:pt x="367284" y="959523"/>
                </a:lnTo>
                <a:lnTo>
                  <a:pt x="283337" y="814705"/>
                </a:lnTo>
                <a:lnTo>
                  <a:pt x="517918" y="851687"/>
                </a:lnTo>
                <a:lnTo>
                  <a:pt x="517918" y="615213"/>
                </a:lnTo>
                <a:lnTo>
                  <a:pt x="502500" y="634149"/>
                </a:lnTo>
                <a:lnTo>
                  <a:pt x="495084" y="628510"/>
                </a:lnTo>
                <a:lnTo>
                  <a:pt x="495084" y="792530"/>
                </a:lnTo>
                <a:lnTo>
                  <a:pt x="467918" y="777100"/>
                </a:lnTo>
                <a:lnTo>
                  <a:pt x="434581" y="826427"/>
                </a:lnTo>
                <a:lnTo>
                  <a:pt x="360819" y="814705"/>
                </a:lnTo>
                <a:lnTo>
                  <a:pt x="283337" y="802386"/>
                </a:lnTo>
                <a:lnTo>
                  <a:pt x="347535" y="706247"/>
                </a:lnTo>
                <a:lnTo>
                  <a:pt x="320370" y="690829"/>
                </a:lnTo>
                <a:lnTo>
                  <a:pt x="433959" y="690232"/>
                </a:lnTo>
                <a:lnTo>
                  <a:pt x="495084" y="792530"/>
                </a:lnTo>
                <a:lnTo>
                  <a:pt x="495084" y="628510"/>
                </a:lnTo>
                <a:lnTo>
                  <a:pt x="403707" y="558952"/>
                </a:lnTo>
                <a:lnTo>
                  <a:pt x="484581" y="449872"/>
                </a:lnTo>
                <a:lnTo>
                  <a:pt x="652487" y="449872"/>
                </a:lnTo>
                <a:lnTo>
                  <a:pt x="652487" y="102920"/>
                </a:lnTo>
                <a:lnTo>
                  <a:pt x="183972" y="102920"/>
                </a:lnTo>
                <a:lnTo>
                  <a:pt x="202628" y="516547"/>
                </a:lnTo>
                <a:lnTo>
                  <a:pt x="213588" y="762330"/>
                </a:lnTo>
                <a:lnTo>
                  <a:pt x="218300" y="869988"/>
                </a:lnTo>
                <a:lnTo>
                  <a:pt x="238899" y="1332382"/>
                </a:lnTo>
                <a:lnTo>
                  <a:pt x="918552" y="1332382"/>
                </a:lnTo>
                <a:lnTo>
                  <a:pt x="934034" y="985431"/>
                </a:lnTo>
                <a:lnTo>
                  <a:pt x="935075" y="962012"/>
                </a:lnTo>
                <a:lnTo>
                  <a:pt x="936815" y="923137"/>
                </a:lnTo>
                <a:lnTo>
                  <a:pt x="941400" y="819023"/>
                </a:lnTo>
                <a:lnTo>
                  <a:pt x="943876" y="762330"/>
                </a:lnTo>
                <a:lnTo>
                  <a:pt x="947127" y="692683"/>
                </a:lnTo>
                <a:lnTo>
                  <a:pt x="949642" y="637857"/>
                </a:lnTo>
                <a:lnTo>
                  <a:pt x="952766" y="568807"/>
                </a:lnTo>
                <a:lnTo>
                  <a:pt x="958049" y="449872"/>
                </a:lnTo>
                <a:lnTo>
                  <a:pt x="968743" y="208749"/>
                </a:lnTo>
                <a:lnTo>
                  <a:pt x="973505" y="102920"/>
                </a:lnTo>
                <a:close/>
              </a:path>
              <a:path w="1158239" h="1332865">
                <a:moveTo>
                  <a:pt x="1111148" y="102920"/>
                </a:moveTo>
                <a:lnTo>
                  <a:pt x="985850" y="102908"/>
                </a:lnTo>
                <a:lnTo>
                  <a:pt x="962977" y="616000"/>
                </a:lnTo>
                <a:lnTo>
                  <a:pt x="958481" y="713917"/>
                </a:lnTo>
                <a:lnTo>
                  <a:pt x="956221" y="762317"/>
                </a:lnTo>
                <a:lnTo>
                  <a:pt x="930922" y="1332382"/>
                </a:lnTo>
                <a:lnTo>
                  <a:pt x="1039558" y="1332382"/>
                </a:lnTo>
                <a:lnTo>
                  <a:pt x="1072896" y="762330"/>
                </a:lnTo>
                <a:lnTo>
                  <a:pt x="1084046" y="566470"/>
                </a:lnTo>
                <a:lnTo>
                  <a:pt x="1111148" y="102920"/>
                </a:lnTo>
                <a:close/>
              </a:path>
              <a:path w="1158239" h="1332865">
                <a:moveTo>
                  <a:pt x="1158074" y="7391"/>
                </a:moveTo>
                <a:lnTo>
                  <a:pt x="1150670" y="0"/>
                </a:lnTo>
                <a:lnTo>
                  <a:pt x="6781" y="0"/>
                </a:lnTo>
                <a:lnTo>
                  <a:pt x="0" y="7391"/>
                </a:lnTo>
                <a:lnTo>
                  <a:pt x="0" y="83820"/>
                </a:lnTo>
                <a:lnTo>
                  <a:pt x="6781" y="90589"/>
                </a:lnTo>
                <a:lnTo>
                  <a:pt x="1150670" y="90589"/>
                </a:lnTo>
                <a:lnTo>
                  <a:pt x="1158074" y="83820"/>
                </a:lnTo>
                <a:lnTo>
                  <a:pt x="1158074" y="7391"/>
                </a:lnTo>
                <a:close/>
              </a:path>
            </a:pathLst>
          </a:custGeom>
          <a:solidFill>
            <a:srgbClr val="575D6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740389" y="3874709"/>
            <a:ext cx="1158097" cy="13323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2212549" y="8096554"/>
            <a:ext cx="238940" cy="28940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036473" y="4906121"/>
            <a:ext cx="185128" cy="31903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478548" y="7077791"/>
            <a:ext cx="1158083" cy="133238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6128136" y="250800"/>
            <a:ext cx="805815" cy="508634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pc="-180"/>
              <a:t>E</a:t>
            </a:r>
            <a:r>
              <a:rPr dirty="0" spc="-390"/>
              <a:t>K</a:t>
            </a:r>
            <a:r>
              <a:rPr dirty="0" spc="290"/>
              <a:t>-</a:t>
            </a:r>
            <a:r>
              <a:rPr dirty="0" spc="-1195"/>
              <a:t>1</a:t>
            </a:r>
          </a:p>
        </p:txBody>
      </p:sp>
      <p:sp>
        <p:nvSpPr>
          <p:cNvPr id="40" name="object 40"/>
          <p:cNvSpPr txBox="1"/>
          <p:nvPr/>
        </p:nvSpPr>
        <p:spPr>
          <a:xfrm>
            <a:off x="396723" y="5374275"/>
            <a:ext cx="1792605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b="1">
                <a:latin typeface="Roboto"/>
                <a:cs typeface="Roboto"/>
              </a:rPr>
              <a:t>KAĞIT GERİ DÖNÜŞÜM</a:t>
            </a:r>
            <a:r>
              <a:rPr dirty="0" sz="950" spc="-5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KUTUSU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32950" y="5633516"/>
            <a:ext cx="2320290" cy="6978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950" b="1">
                <a:latin typeface="Roboto"/>
                <a:cs typeface="Roboto"/>
              </a:rPr>
              <a:t>Mavi</a:t>
            </a:r>
            <a:r>
              <a:rPr dirty="0" sz="950" spc="-5" b="1">
                <a:latin typeface="Roboto"/>
                <a:cs typeface="Roboto"/>
              </a:rPr>
              <a:t> renktedir!</a:t>
            </a:r>
            <a:endParaRPr sz="950">
              <a:latin typeface="Roboto"/>
              <a:cs typeface="Roboto"/>
            </a:endParaRPr>
          </a:p>
          <a:p>
            <a:pPr algn="ctr" marL="12700" marR="5080">
              <a:lnSpc>
                <a:spcPct val="116100"/>
              </a:lnSpc>
            </a:pPr>
            <a:r>
              <a:rPr dirty="0" sz="950" b="1">
                <a:latin typeface="Roboto"/>
                <a:cs typeface="Roboto"/>
              </a:rPr>
              <a:t>Üzerinde kağıt, </a:t>
            </a:r>
            <a:r>
              <a:rPr dirty="0" sz="950" spc="-5" b="1">
                <a:latin typeface="Roboto"/>
                <a:cs typeface="Roboto"/>
              </a:rPr>
              <a:t>defter, </a:t>
            </a:r>
            <a:r>
              <a:rPr dirty="0" sz="950" b="1">
                <a:latin typeface="Roboto"/>
                <a:cs typeface="Roboto"/>
              </a:rPr>
              <a:t>kitap resmi yer alır!  Buraya sadece kağıt ile ilgili atıklarınızı  atmalısınız!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09225" y="523071"/>
            <a:ext cx="2676525" cy="1282065"/>
          </a:xfrm>
          <a:prstGeom prst="rect">
            <a:avLst/>
          </a:prstGeom>
        </p:spPr>
        <p:txBody>
          <a:bodyPr wrap="square" lIns="0" tIns="39369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09"/>
              </a:spcBef>
            </a:pPr>
            <a:r>
              <a:rPr dirty="0" sz="1200" spc="-10" b="1">
                <a:latin typeface="Roboto"/>
                <a:cs typeface="Roboto"/>
              </a:rPr>
              <a:t>HEY!</a:t>
            </a:r>
            <a:r>
              <a:rPr dirty="0" sz="1200" spc="-80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ÇOCUKLAR!</a:t>
            </a:r>
            <a:endParaRPr sz="1200">
              <a:latin typeface="Roboto"/>
              <a:cs typeface="Roboto"/>
            </a:endParaRPr>
          </a:p>
          <a:p>
            <a:pPr algn="ctr" marL="48895" marR="41275">
              <a:lnSpc>
                <a:spcPct val="114500"/>
              </a:lnSpc>
            </a:pPr>
            <a:r>
              <a:rPr dirty="0" sz="1200" spc="-10" b="1">
                <a:latin typeface="Roboto"/>
                <a:cs typeface="Roboto"/>
              </a:rPr>
              <a:t>Bu </a:t>
            </a:r>
            <a:r>
              <a:rPr dirty="0" sz="1200" spc="-5" b="1">
                <a:latin typeface="Roboto"/>
                <a:cs typeface="Roboto"/>
              </a:rPr>
              <a:t>bir </a:t>
            </a:r>
            <a:r>
              <a:rPr dirty="0" sz="1200" spc="-10" b="1">
                <a:latin typeface="Roboto"/>
                <a:cs typeface="Roboto"/>
              </a:rPr>
              <a:t>"Geri Dönüşüm" sembolüdür!  Bu sembolü gördüğünüz kutulara asla  her çöpü atmayın!</a:t>
            </a:r>
            <a:endParaRPr sz="1200">
              <a:latin typeface="Roboto"/>
              <a:cs typeface="Roboto"/>
            </a:endParaRPr>
          </a:p>
          <a:p>
            <a:pPr algn="ctr" marL="12700" marR="5080">
              <a:lnSpc>
                <a:spcPct val="114500"/>
              </a:lnSpc>
            </a:pPr>
            <a:r>
              <a:rPr dirty="0" sz="1200" spc="-10" b="1">
                <a:latin typeface="Roboto"/>
                <a:cs typeface="Roboto"/>
              </a:rPr>
              <a:t>Çünkü her rengin ayrı </a:t>
            </a:r>
            <a:r>
              <a:rPr dirty="0" sz="1200" spc="-5" b="1">
                <a:latin typeface="Roboto"/>
                <a:cs typeface="Roboto"/>
              </a:rPr>
              <a:t>bir </a:t>
            </a:r>
            <a:r>
              <a:rPr dirty="0" sz="1200" spc="-10" b="1">
                <a:latin typeface="Roboto"/>
                <a:cs typeface="Roboto"/>
              </a:rPr>
              <a:t>anlamı vardır!  Hadi </a:t>
            </a:r>
            <a:r>
              <a:rPr dirty="0" sz="1200" spc="-5" b="1">
                <a:latin typeface="Roboto"/>
                <a:cs typeface="Roboto"/>
              </a:rPr>
              <a:t>gelin </a:t>
            </a:r>
            <a:r>
              <a:rPr dirty="0" sz="1200" spc="-10" b="1">
                <a:latin typeface="Roboto"/>
                <a:cs typeface="Roboto"/>
              </a:rPr>
              <a:t>bunları aşağıda</a:t>
            </a:r>
            <a:r>
              <a:rPr dirty="0" sz="1200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öğrenelim!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944755" y="5347940"/>
            <a:ext cx="2007235" cy="17208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b="1">
                <a:latin typeface="Roboto"/>
                <a:cs typeface="Roboto"/>
              </a:rPr>
              <a:t>CAM/ŞİŞE GERİ DÖNÜŞÜM</a:t>
            </a:r>
            <a:r>
              <a:rPr dirty="0" sz="950" spc="-5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KUTUSU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950949" y="5607181"/>
            <a:ext cx="1994535" cy="69786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dirty="0" sz="950" b="1">
                <a:latin typeface="Roboto"/>
                <a:cs typeface="Roboto"/>
              </a:rPr>
              <a:t>Yeşil</a:t>
            </a:r>
            <a:r>
              <a:rPr dirty="0" sz="950" spc="-5" b="1">
                <a:latin typeface="Roboto"/>
                <a:cs typeface="Roboto"/>
              </a:rPr>
              <a:t> renktedir!</a:t>
            </a:r>
            <a:endParaRPr sz="950">
              <a:latin typeface="Roboto"/>
              <a:cs typeface="Roboto"/>
            </a:endParaRPr>
          </a:p>
          <a:p>
            <a:pPr algn="ctr" marL="12700" marR="5080">
              <a:lnSpc>
                <a:spcPct val="116100"/>
              </a:lnSpc>
            </a:pPr>
            <a:r>
              <a:rPr dirty="0" sz="950" b="1">
                <a:latin typeface="Roboto"/>
                <a:cs typeface="Roboto"/>
              </a:rPr>
              <a:t>Üzerinde cam, şişe resmi yer alır!  Buraya sadece cam, şişe vb. ile</a:t>
            </a:r>
            <a:r>
              <a:rPr dirty="0" sz="950" spc="-70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ilgili  atıklarınızı</a:t>
            </a:r>
            <a:r>
              <a:rPr dirty="0" sz="950" spc="-10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atmalısınız!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372716" y="5348145"/>
            <a:ext cx="1894839" cy="1689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950" spc="-10" b="1">
                <a:latin typeface="Roboto"/>
                <a:cs typeface="Roboto"/>
              </a:rPr>
              <a:t>PLASTİK GERİ </a:t>
            </a:r>
            <a:r>
              <a:rPr dirty="0" sz="950" spc="-15" b="1">
                <a:latin typeface="Roboto"/>
                <a:cs typeface="Roboto"/>
              </a:rPr>
              <a:t>DÖNÜŞÜM</a:t>
            </a:r>
            <a:r>
              <a:rPr dirty="0" sz="950" spc="-40" b="1">
                <a:latin typeface="Roboto"/>
                <a:cs typeface="Roboto"/>
              </a:rPr>
              <a:t> </a:t>
            </a:r>
            <a:r>
              <a:rPr dirty="0" sz="950" spc="-10" b="1">
                <a:latin typeface="Roboto"/>
                <a:cs typeface="Roboto"/>
              </a:rPr>
              <a:t>KUTUSU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212274" y="5602694"/>
            <a:ext cx="2215515" cy="685800"/>
          </a:xfrm>
          <a:prstGeom prst="rect">
            <a:avLst/>
          </a:prstGeom>
        </p:spPr>
        <p:txBody>
          <a:bodyPr wrap="square" lIns="0" tIns="3302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950" spc="-10" b="1">
                <a:latin typeface="Roboto"/>
                <a:cs typeface="Roboto"/>
              </a:rPr>
              <a:t>Sarı renktedir!</a:t>
            </a:r>
            <a:endParaRPr sz="950">
              <a:latin typeface="Roboto"/>
              <a:cs typeface="Roboto"/>
            </a:endParaRPr>
          </a:p>
          <a:p>
            <a:pPr algn="ctr" marL="12700" marR="5080" indent="-635">
              <a:lnSpc>
                <a:spcPct val="113999"/>
              </a:lnSpc>
            </a:pPr>
            <a:r>
              <a:rPr dirty="0" sz="950" spc="-10" b="1">
                <a:latin typeface="Roboto"/>
                <a:cs typeface="Roboto"/>
              </a:rPr>
              <a:t>Üzerinde plastik vb. atık resmi yer alır!  Buraya sadece plastik </a:t>
            </a:r>
            <a:r>
              <a:rPr dirty="0" sz="950" spc="-5" b="1">
                <a:latin typeface="Roboto"/>
                <a:cs typeface="Roboto"/>
              </a:rPr>
              <a:t>ile ilgili </a:t>
            </a:r>
            <a:r>
              <a:rPr dirty="0" sz="950" spc="-10" b="1">
                <a:latin typeface="Roboto"/>
                <a:cs typeface="Roboto"/>
              </a:rPr>
              <a:t>atıklarınızı  atmalısınız!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408832" y="8527190"/>
            <a:ext cx="18484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" b="1">
                <a:latin typeface="Roboto"/>
                <a:cs typeface="Roboto"/>
              </a:rPr>
              <a:t>METAL </a:t>
            </a:r>
            <a:r>
              <a:rPr dirty="0" sz="950" b="1">
                <a:latin typeface="Roboto"/>
                <a:cs typeface="Roboto"/>
              </a:rPr>
              <a:t>GERİ </a:t>
            </a:r>
            <a:r>
              <a:rPr dirty="0" sz="950" spc="5" b="1">
                <a:latin typeface="Roboto"/>
                <a:cs typeface="Roboto"/>
              </a:rPr>
              <a:t>DÖNÜŞÜM</a:t>
            </a:r>
            <a:r>
              <a:rPr dirty="0" sz="950" spc="-50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KUTUSU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1245101" y="8787891"/>
            <a:ext cx="2176145" cy="70167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950" b="1">
                <a:latin typeface="Roboto"/>
                <a:cs typeface="Roboto"/>
              </a:rPr>
              <a:t>Gri</a:t>
            </a:r>
            <a:r>
              <a:rPr dirty="0" sz="950" spc="-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renktedir!</a:t>
            </a:r>
            <a:endParaRPr sz="950">
              <a:latin typeface="Roboto"/>
              <a:cs typeface="Roboto"/>
            </a:endParaRPr>
          </a:p>
          <a:p>
            <a:pPr algn="ctr" marL="12700" marR="5080" indent="-635">
              <a:lnSpc>
                <a:spcPct val="116700"/>
              </a:lnSpc>
            </a:pPr>
            <a:r>
              <a:rPr dirty="0" sz="950" b="1">
                <a:latin typeface="Roboto"/>
                <a:cs typeface="Roboto"/>
              </a:rPr>
              <a:t>Üzerinde metal, demir resmi yer alır!  Buraya sadece metal, demir vb. </a:t>
            </a:r>
            <a:r>
              <a:rPr dirty="0" sz="950" spc="5" b="1">
                <a:latin typeface="Roboto"/>
                <a:cs typeface="Roboto"/>
              </a:rPr>
              <a:t>ile </a:t>
            </a:r>
            <a:r>
              <a:rPr dirty="0" sz="950" b="1">
                <a:latin typeface="Roboto"/>
                <a:cs typeface="Roboto"/>
              </a:rPr>
              <a:t>ilgili  atıklarınızı</a:t>
            </a:r>
            <a:r>
              <a:rPr dirty="0" sz="950" spc="-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atmalısınız!</a:t>
            </a:r>
            <a:endParaRPr sz="950">
              <a:latin typeface="Roboto"/>
              <a:cs typeface="Roboto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4132128" y="8527190"/>
            <a:ext cx="1848485" cy="1727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950" spc="5" b="1">
                <a:latin typeface="Roboto"/>
                <a:cs typeface="Roboto"/>
              </a:rPr>
              <a:t>EKMEK </a:t>
            </a:r>
            <a:r>
              <a:rPr dirty="0" sz="950" b="1">
                <a:latin typeface="Roboto"/>
                <a:cs typeface="Roboto"/>
              </a:rPr>
              <a:t>GERİ </a:t>
            </a:r>
            <a:r>
              <a:rPr dirty="0" sz="950" spc="5" b="1">
                <a:latin typeface="Roboto"/>
                <a:cs typeface="Roboto"/>
              </a:rPr>
              <a:t>DÖNÜŞÜM</a:t>
            </a:r>
            <a:r>
              <a:rPr dirty="0" sz="950" spc="-50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KUTUSU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3884263" y="8787891"/>
            <a:ext cx="2344420" cy="870585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dirty="0" sz="950" spc="5" b="1">
                <a:latin typeface="Roboto"/>
                <a:cs typeface="Roboto"/>
              </a:rPr>
              <a:t>Mor</a:t>
            </a:r>
            <a:r>
              <a:rPr dirty="0" sz="950" spc="-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renktedir!</a:t>
            </a:r>
            <a:endParaRPr sz="950">
              <a:latin typeface="Roboto"/>
              <a:cs typeface="Roboto"/>
            </a:endParaRPr>
          </a:p>
          <a:p>
            <a:pPr algn="ctr" marL="12700" marR="5080" indent="-635">
              <a:lnSpc>
                <a:spcPct val="116700"/>
              </a:lnSpc>
            </a:pPr>
            <a:r>
              <a:rPr dirty="0" sz="950" b="1">
                <a:latin typeface="Roboto"/>
                <a:cs typeface="Roboto"/>
              </a:rPr>
              <a:t>Üzerinde artık ekmek vb. resmi yer alır!  Buraya sadece bayatlayan, yenilemeyecek  durumda olan ekmek artıkları </a:t>
            </a:r>
            <a:r>
              <a:rPr dirty="0" sz="950" spc="5" b="1">
                <a:latin typeface="Roboto"/>
                <a:cs typeface="Roboto"/>
              </a:rPr>
              <a:t>ile </a:t>
            </a:r>
            <a:r>
              <a:rPr dirty="0" sz="950" b="1">
                <a:latin typeface="Roboto"/>
                <a:cs typeface="Roboto"/>
              </a:rPr>
              <a:t>ilgili  artıklarınızı</a:t>
            </a:r>
            <a:r>
              <a:rPr dirty="0" sz="950" spc="-5" b="1">
                <a:latin typeface="Roboto"/>
                <a:cs typeface="Roboto"/>
              </a:rPr>
              <a:t> </a:t>
            </a:r>
            <a:r>
              <a:rPr dirty="0" sz="950" b="1">
                <a:latin typeface="Roboto"/>
                <a:cs typeface="Roboto"/>
              </a:rPr>
              <a:t>atmalısınız!</a:t>
            </a:r>
            <a:endParaRPr sz="950">
              <a:latin typeface="Roboto"/>
              <a:cs typeface="Roboto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73348" y="9767971"/>
            <a:ext cx="347345" cy="787400"/>
          </a:xfrm>
          <a:prstGeom prst="rect">
            <a:avLst/>
          </a:prstGeom>
        </p:spPr>
        <p:txBody>
          <a:bodyPr wrap="square" lIns="0" tIns="3048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750" spc="-290">
                <a:latin typeface="Arial Black"/>
                <a:cs typeface="Arial Black"/>
              </a:rPr>
              <a:t>Pdr</a:t>
            </a:r>
            <a:r>
              <a:rPr dirty="0" sz="1750" spc="-290">
                <a:solidFill>
                  <a:srgbClr val="FF1616"/>
                </a:solidFill>
                <a:latin typeface="Arial Black"/>
                <a:cs typeface="Arial Black"/>
              </a:rPr>
              <a:t>Tube</a:t>
            </a:r>
            <a:endParaRPr sz="1750">
              <a:latin typeface="Arial Black"/>
              <a:cs typeface="Arial Black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267326" y="10265609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6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8"/>
            <a:ext cx="3479462" cy="37791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47165" y="3470940"/>
            <a:ext cx="799428" cy="7988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0" y="8316362"/>
            <a:ext cx="2881630" cy="2371725"/>
            <a:chOff x="0" y="8316362"/>
            <a:chExt cx="2881630" cy="2371725"/>
          </a:xfrm>
        </p:grpSpPr>
        <p:sp>
          <p:nvSpPr>
            <p:cNvPr id="5" name="object 5"/>
            <p:cNvSpPr/>
            <p:nvPr/>
          </p:nvSpPr>
          <p:spPr>
            <a:xfrm>
              <a:off x="263065" y="8453300"/>
              <a:ext cx="206375" cy="194945"/>
            </a:xfrm>
            <a:custGeom>
              <a:avLst/>
              <a:gdLst/>
              <a:ahLst/>
              <a:cxnLst/>
              <a:rect l="l" t="t" r="r" b="b"/>
              <a:pathLst>
                <a:path w="206375" h="194945">
                  <a:moveTo>
                    <a:pt x="87487" y="194632"/>
                  </a:moveTo>
                  <a:lnTo>
                    <a:pt x="41093" y="185112"/>
                  </a:lnTo>
                  <a:lnTo>
                    <a:pt x="9720" y="161675"/>
                  </a:lnTo>
                  <a:lnTo>
                    <a:pt x="0" y="148352"/>
                  </a:lnTo>
                  <a:lnTo>
                    <a:pt x="172765" y="0"/>
                  </a:lnTo>
                  <a:lnTo>
                    <a:pt x="206005" y="61671"/>
                  </a:lnTo>
                  <a:lnTo>
                    <a:pt x="203603" y="100798"/>
                  </a:lnTo>
                  <a:lnTo>
                    <a:pt x="186557" y="138545"/>
                  </a:lnTo>
                  <a:lnTo>
                    <a:pt x="155431" y="170674"/>
                  </a:lnTo>
                  <a:lnTo>
                    <a:pt x="116919" y="189985"/>
                  </a:lnTo>
                  <a:lnTo>
                    <a:pt x="97416" y="193952"/>
                  </a:lnTo>
                  <a:close/>
                </a:path>
              </a:pathLst>
            </a:custGeom>
            <a:solidFill>
              <a:srgbClr val="1665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45698" y="8427110"/>
              <a:ext cx="211645" cy="20497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71590" y="8456192"/>
              <a:ext cx="193040" cy="183515"/>
            </a:xfrm>
            <a:custGeom>
              <a:avLst/>
              <a:gdLst/>
              <a:ahLst/>
              <a:cxnLst/>
              <a:rect l="l" t="t" r="r" b="b"/>
              <a:pathLst>
                <a:path w="193040" h="183515">
                  <a:moveTo>
                    <a:pt x="64831" y="182989"/>
                  </a:moveTo>
                  <a:lnTo>
                    <a:pt x="28879" y="175121"/>
                  </a:lnTo>
                  <a:lnTo>
                    <a:pt x="0" y="153969"/>
                  </a:lnTo>
                  <a:lnTo>
                    <a:pt x="28840" y="170712"/>
                  </a:lnTo>
                  <a:lnTo>
                    <a:pt x="63090" y="175888"/>
                  </a:lnTo>
                  <a:lnTo>
                    <a:pt x="134751" y="150648"/>
                  </a:lnTo>
                  <a:lnTo>
                    <a:pt x="166129" y="118359"/>
                  </a:lnTo>
                  <a:lnTo>
                    <a:pt x="183526" y="80394"/>
                  </a:lnTo>
                  <a:lnTo>
                    <a:pt x="185753" y="41408"/>
                  </a:lnTo>
                  <a:lnTo>
                    <a:pt x="171621" y="6053"/>
                  </a:lnTo>
                  <a:lnTo>
                    <a:pt x="170121" y="3946"/>
                  </a:lnTo>
                  <a:lnTo>
                    <a:pt x="168528" y="1910"/>
                  </a:lnTo>
                  <a:lnTo>
                    <a:pt x="166861" y="0"/>
                  </a:lnTo>
                  <a:lnTo>
                    <a:pt x="171194" y="3874"/>
                  </a:lnTo>
                  <a:lnTo>
                    <a:pt x="175144" y="8281"/>
                  </a:lnTo>
                  <a:lnTo>
                    <a:pt x="178621" y="13175"/>
                  </a:lnTo>
                  <a:lnTo>
                    <a:pt x="192753" y="48530"/>
                  </a:lnTo>
                  <a:lnTo>
                    <a:pt x="190525" y="87516"/>
                  </a:lnTo>
                  <a:lnTo>
                    <a:pt x="173127" y="125480"/>
                  </a:lnTo>
                  <a:lnTo>
                    <a:pt x="141747" y="157768"/>
                  </a:lnTo>
                  <a:lnTo>
                    <a:pt x="103804" y="177298"/>
                  </a:lnTo>
                  <a:lnTo>
                    <a:pt x="64831" y="182989"/>
                  </a:lnTo>
                  <a:close/>
                </a:path>
              </a:pathLst>
            </a:custGeom>
            <a:solidFill>
              <a:srgbClr val="1259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66871" y="8443843"/>
              <a:ext cx="171035" cy="1655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86641" y="8465361"/>
              <a:ext cx="130175" cy="125095"/>
            </a:xfrm>
            <a:custGeom>
              <a:avLst/>
              <a:gdLst/>
              <a:ahLst/>
              <a:cxnLst/>
              <a:rect l="l" t="t" r="r" b="b"/>
              <a:pathLst>
                <a:path w="130175" h="125095">
                  <a:moveTo>
                    <a:pt x="48512" y="124798"/>
                  </a:moveTo>
                  <a:lnTo>
                    <a:pt x="25868" y="118795"/>
                  </a:lnTo>
                  <a:lnTo>
                    <a:pt x="8503" y="103828"/>
                  </a:lnTo>
                  <a:lnTo>
                    <a:pt x="0" y="82348"/>
                  </a:lnTo>
                  <a:lnTo>
                    <a:pt x="1519" y="58587"/>
                  </a:lnTo>
                  <a:lnTo>
                    <a:pt x="12317" y="35385"/>
                  </a:lnTo>
                  <a:lnTo>
                    <a:pt x="31650" y="15581"/>
                  </a:lnTo>
                  <a:lnTo>
                    <a:pt x="56206" y="3135"/>
                  </a:lnTo>
                  <a:lnTo>
                    <a:pt x="81248" y="0"/>
                  </a:lnTo>
                  <a:lnTo>
                    <a:pt x="103892" y="6003"/>
                  </a:lnTo>
                  <a:lnTo>
                    <a:pt x="121256" y="20971"/>
                  </a:lnTo>
                  <a:lnTo>
                    <a:pt x="129761" y="42450"/>
                  </a:lnTo>
                  <a:lnTo>
                    <a:pt x="128241" y="66210"/>
                  </a:lnTo>
                  <a:lnTo>
                    <a:pt x="117442" y="89412"/>
                  </a:lnTo>
                  <a:lnTo>
                    <a:pt x="98109" y="109217"/>
                  </a:lnTo>
                  <a:lnTo>
                    <a:pt x="73553" y="121663"/>
                  </a:lnTo>
                  <a:lnTo>
                    <a:pt x="48512" y="124798"/>
                  </a:lnTo>
                  <a:close/>
                </a:path>
              </a:pathLst>
            </a:custGeom>
            <a:solidFill>
              <a:srgbClr val="1566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284591" y="8462344"/>
              <a:ext cx="129937" cy="12502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305633" y="8482285"/>
              <a:ext cx="89535" cy="85725"/>
            </a:xfrm>
            <a:custGeom>
              <a:avLst/>
              <a:gdLst/>
              <a:ahLst/>
              <a:cxnLst/>
              <a:rect l="l" t="t" r="r" b="b"/>
              <a:pathLst>
                <a:path w="89535" h="85725">
                  <a:moveTo>
                    <a:pt x="33259" y="85558"/>
                  </a:moveTo>
                  <a:lnTo>
                    <a:pt x="17735" y="81442"/>
                  </a:lnTo>
                  <a:lnTo>
                    <a:pt x="5830" y="71181"/>
                  </a:lnTo>
                  <a:lnTo>
                    <a:pt x="0" y="56455"/>
                  </a:lnTo>
                  <a:lnTo>
                    <a:pt x="1041" y="40166"/>
                  </a:lnTo>
                  <a:lnTo>
                    <a:pt x="8444" y="24260"/>
                  </a:lnTo>
                  <a:lnTo>
                    <a:pt x="21698" y="10680"/>
                  </a:lnTo>
                  <a:lnTo>
                    <a:pt x="38532" y="2148"/>
                  </a:lnTo>
                  <a:lnTo>
                    <a:pt x="55700" y="0"/>
                  </a:lnTo>
                  <a:lnTo>
                    <a:pt x="71225" y="4116"/>
                  </a:lnTo>
                  <a:lnTo>
                    <a:pt x="83131" y="14377"/>
                  </a:lnTo>
                  <a:lnTo>
                    <a:pt x="88960" y="29103"/>
                  </a:lnTo>
                  <a:lnTo>
                    <a:pt x="87917" y="45391"/>
                  </a:lnTo>
                  <a:lnTo>
                    <a:pt x="80514" y="61298"/>
                  </a:lnTo>
                  <a:lnTo>
                    <a:pt x="67261" y="74877"/>
                  </a:lnTo>
                  <a:lnTo>
                    <a:pt x="50427" y="83410"/>
                  </a:lnTo>
                  <a:lnTo>
                    <a:pt x="33259" y="85558"/>
                  </a:lnTo>
                  <a:close/>
                </a:path>
              </a:pathLst>
            </a:custGeom>
            <a:solidFill>
              <a:srgbClr val="CF82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303814" y="8480358"/>
              <a:ext cx="88962" cy="8570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70381" y="8451646"/>
              <a:ext cx="83192" cy="8135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00894" y="8364712"/>
              <a:ext cx="44450" cy="37465"/>
            </a:xfrm>
            <a:custGeom>
              <a:avLst/>
              <a:gdLst/>
              <a:ahLst/>
              <a:cxnLst/>
              <a:rect l="l" t="t" r="r" b="b"/>
              <a:pathLst>
                <a:path w="44450" h="37465">
                  <a:moveTo>
                    <a:pt x="43834" y="37427"/>
                  </a:moveTo>
                  <a:lnTo>
                    <a:pt x="11206" y="22385"/>
                  </a:lnTo>
                  <a:lnTo>
                    <a:pt x="4243" y="19186"/>
                  </a:lnTo>
                  <a:lnTo>
                    <a:pt x="0" y="17177"/>
                  </a:lnTo>
                  <a:lnTo>
                    <a:pt x="31" y="11149"/>
                  </a:lnTo>
                  <a:lnTo>
                    <a:pt x="13573" y="0"/>
                  </a:lnTo>
                  <a:lnTo>
                    <a:pt x="43834" y="37427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11078" y="8364712"/>
              <a:ext cx="33655" cy="37465"/>
            </a:xfrm>
            <a:custGeom>
              <a:avLst/>
              <a:gdLst/>
              <a:ahLst/>
              <a:cxnLst/>
              <a:rect l="l" t="t" r="r" b="b"/>
              <a:pathLst>
                <a:path w="33654" h="37465">
                  <a:moveTo>
                    <a:pt x="33650" y="37427"/>
                  </a:moveTo>
                  <a:lnTo>
                    <a:pt x="20249" y="31250"/>
                  </a:lnTo>
                  <a:lnTo>
                    <a:pt x="14377" y="22133"/>
                  </a:lnTo>
                  <a:lnTo>
                    <a:pt x="7717" y="12869"/>
                  </a:lnTo>
                  <a:lnTo>
                    <a:pt x="2261" y="5681"/>
                  </a:lnTo>
                  <a:lnTo>
                    <a:pt x="0" y="2791"/>
                  </a:lnTo>
                  <a:lnTo>
                    <a:pt x="3389" y="0"/>
                  </a:lnTo>
                  <a:lnTo>
                    <a:pt x="33650" y="37427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00894" y="8369311"/>
              <a:ext cx="11430" cy="18415"/>
            </a:xfrm>
            <a:custGeom>
              <a:avLst/>
              <a:gdLst/>
              <a:ahLst/>
              <a:cxnLst/>
              <a:rect l="l" t="t" r="r" b="b"/>
              <a:pathLst>
                <a:path w="11429" h="18415">
                  <a:moveTo>
                    <a:pt x="11206" y="17786"/>
                  </a:moveTo>
                  <a:lnTo>
                    <a:pt x="4243" y="14587"/>
                  </a:lnTo>
                  <a:lnTo>
                    <a:pt x="0" y="12578"/>
                  </a:lnTo>
                  <a:lnTo>
                    <a:pt x="31" y="6550"/>
                  </a:lnTo>
                  <a:lnTo>
                    <a:pt x="7988" y="0"/>
                  </a:lnTo>
                  <a:lnTo>
                    <a:pt x="3076" y="5699"/>
                  </a:lnTo>
                  <a:lnTo>
                    <a:pt x="4098" y="9945"/>
                  </a:lnTo>
                  <a:lnTo>
                    <a:pt x="4824" y="13929"/>
                  </a:lnTo>
                  <a:lnTo>
                    <a:pt x="11206" y="17786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219352" y="8349541"/>
              <a:ext cx="29845" cy="49530"/>
            </a:xfrm>
            <a:custGeom>
              <a:avLst/>
              <a:gdLst/>
              <a:ahLst/>
              <a:cxnLst/>
              <a:rect l="l" t="t" r="r" b="b"/>
              <a:pathLst>
                <a:path w="29845" h="49529">
                  <a:moveTo>
                    <a:pt x="29661" y="49068"/>
                  </a:moveTo>
                  <a:lnTo>
                    <a:pt x="0" y="11149"/>
                  </a:lnTo>
                  <a:lnTo>
                    <a:pt x="13542" y="0"/>
                  </a:lnTo>
                  <a:lnTo>
                    <a:pt x="19341" y="1227"/>
                  </a:lnTo>
                  <a:lnTo>
                    <a:pt x="20387" y="5866"/>
                  </a:lnTo>
                  <a:lnTo>
                    <a:pt x="29661" y="49068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219352" y="8357899"/>
              <a:ext cx="29845" cy="41275"/>
            </a:xfrm>
            <a:custGeom>
              <a:avLst/>
              <a:gdLst/>
              <a:ahLst/>
              <a:cxnLst/>
              <a:rect l="l" t="t" r="r" b="b"/>
              <a:pathLst>
                <a:path w="29845" h="41275">
                  <a:moveTo>
                    <a:pt x="29661" y="40710"/>
                  </a:moveTo>
                  <a:lnTo>
                    <a:pt x="0" y="2791"/>
                  </a:lnTo>
                  <a:lnTo>
                    <a:pt x="3390" y="0"/>
                  </a:lnTo>
                  <a:lnTo>
                    <a:pt x="5696" y="2853"/>
                  </a:lnTo>
                  <a:lnTo>
                    <a:pt x="11466" y="9782"/>
                  </a:lnTo>
                  <a:lnTo>
                    <a:pt x="18980" y="18342"/>
                  </a:lnTo>
                  <a:lnTo>
                    <a:pt x="26517" y="26087"/>
                  </a:lnTo>
                  <a:lnTo>
                    <a:pt x="29661" y="40710"/>
                  </a:lnTo>
                  <a:close/>
                </a:path>
              </a:pathLst>
            </a:custGeom>
            <a:solidFill>
              <a:srgbClr val="E2A1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224937" y="8349541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6550"/>
                  </a:moveTo>
                  <a:lnTo>
                    <a:pt x="7957" y="0"/>
                  </a:lnTo>
                  <a:lnTo>
                    <a:pt x="13757" y="1227"/>
                  </a:lnTo>
                  <a:lnTo>
                    <a:pt x="14123" y="2851"/>
                  </a:lnTo>
                  <a:lnTo>
                    <a:pt x="6505" y="2851"/>
                  </a:lnTo>
                  <a:lnTo>
                    <a:pt x="0" y="6550"/>
                  </a:lnTo>
                  <a:close/>
                </a:path>
                <a:path w="16510" h="13970">
                  <a:moveTo>
                    <a:pt x="16426" y="13463"/>
                  </a:moveTo>
                  <a:lnTo>
                    <a:pt x="14051" y="6309"/>
                  </a:lnTo>
                  <a:lnTo>
                    <a:pt x="10370" y="4754"/>
                  </a:lnTo>
                  <a:lnTo>
                    <a:pt x="6505" y="2851"/>
                  </a:lnTo>
                  <a:lnTo>
                    <a:pt x="14123" y="2851"/>
                  </a:lnTo>
                  <a:lnTo>
                    <a:pt x="14948" y="6550"/>
                  </a:lnTo>
                  <a:lnTo>
                    <a:pt x="16426" y="13463"/>
                  </a:lnTo>
                  <a:close/>
                </a:path>
              </a:pathLst>
            </a:custGeom>
            <a:solidFill>
              <a:srgbClr val="FAC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199685" y="8341671"/>
              <a:ext cx="133350" cy="165735"/>
            </a:xfrm>
            <a:custGeom>
              <a:avLst/>
              <a:gdLst/>
              <a:ahLst/>
              <a:cxnLst/>
              <a:rect l="l" t="t" r="r" b="b"/>
              <a:pathLst>
                <a:path w="133350" h="165734">
                  <a:moveTo>
                    <a:pt x="129459" y="165484"/>
                  </a:moveTo>
                  <a:lnTo>
                    <a:pt x="6590" y="13431"/>
                  </a:lnTo>
                  <a:lnTo>
                    <a:pt x="2118" y="7884"/>
                  </a:lnTo>
                  <a:lnTo>
                    <a:pt x="242" y="5524"/>
                  </a:lnTo>
                  <a:lnTo>
                    <a:pt x="0" y="2589"/>
                  </a:lnTo>
                  <a:lnTo>
                    <a:pt x="3146" y="0"/>
                  </a:lnTo>
                  <a:lnTo>
                    <a:pt x="5895" y="902"/>
                  </a:lnTo>
                  <a:lnTo>
                    <a:pt x="7774" y="3227"/>
                  </a:lnTo>
                  <a:lnTo>
                    <a:pt x="132833" y="162707"/>
                  </a:lnTo>
                  <a:lnTo>
                    <a:pt x="129459" y="165484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201250" y="8342208"/>
              <a:ext cx="131445" cy="163830"/>
            </a:xfrm>
            <a:custGeom>
              <a:avLst/>
              <a:gdLst/>
              <a:ahLst/>
              <a:cxnLst/>
              <a:rect l="l" t="t" r="r" b="b"/>
              <a:pathLst>
                <a:path w="131445" h="163829">
                  <a:moveTo>
                    <a:pt x="129511" y="163615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31268" y="162169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199685" y="8342973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6590" y="12129"/>
                  </a:moveTo>
                  <a:lnTo>
                    <a:pt x="2118" y="6582"/>
                  </a:lnTo>
                  <a:lnTo>
                    <a:pt x="242" y="4222"/>
                  </a:lnTo>
                  <a:lnTo>
                    <a:pt x="0" y="1287"/>
                  </a:lnTo>
                  <a:lnTo>
                    <a:pt x="1564" y="0"/>
                  </a:lnTo>
                  <a:lnTo>
                    <a:pt x="9638" y="10152"/>
                  </a:lnTo>
                  <a:lnTo>
                    <a:pt x="8511" y="11109"/>
                  </a:lnTo>
                  <a:lnTo>
                    <a:pt x="7567" y="11678"/>
                  </a:lnTo>
                  <a:lnTo>
                    <a:pt x="6590" y="12129"/>
                  </a:lnTo>
                  <a:close/>
                </a:path>
              </a:pathLst>
            </a:custGeom>
            <a:solidFill>
              <a:srgbClr val="F5BD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201250" y="8342208"/>
              <a:ext cx="10795" cy="11430"/>
            </a:xfrm>
            <a:custGeom>
              <a:avLst/>
              <a:gdLst/>
              <a:ahLst/>
              <a:cxnLst/>
              <a:rect l="l" t="t" r="r" b="b"/>
              <a:pathLst>
                <a:path w="10795" h="11429">
                  <a:moveTo>
                    <a:pt x="8073" y="10916"/>
                  </a:moveTo>
                  <a:lnTo>
                    <a:pt x="0" y="764"/>
                  </a:lnTo>
                  <a:lnTo>
                    <a:pt x="776" y="94"/>
                  </a:lnTo>
                  <a:lnTo>
                    <a:pt x="1861" y="0"/>
                  </a:lnTo>
                  <a:lnTo>
                    <a:pt x="3276" y="462"/>
                  </a:lnTo>
                  <a:lnTo>
                    <a:pt x="3570" y="574"/>
                  </a:lnTo>
                  <a:lnTo>
                    <a:pt x="3827" y="718"/>
                  </a:lnTo>
                  <a:lnTo>
                    <a:pt x="4118" y="862"/>
                  </a:lnTo>
                  <a:lnTo>
                    <a:pt x="4389" y="1023"/>
                  </a:lnTo>
                  <a:lnTo>
                    <a:pt x="4943" y="1425"/>
                  </a:lnTo>
                  <a:lnTo>
                    <a:pt x="5209" y="1649"/>
                  </a:lnTo>
                  <a:lnTo>
                    <a:pt x="5457" y="1891"/>
                  </a:lnTo>
                  <a:lnTo>
                    <a:pt x="5737" y="2132"/>
                  </a:lnTo>
                  <a:lnTo>
                    <a:pt x="5983" y="2405"/>
                  </a:lnTo>
                  <a:lnTo>
                    <a:pt x="10483" y="8134"/>
                  </a:lnTo>
                  <a:lnTo>
                    <a:pt x="9844" y="9160"/>
                  </a:lnTo>
                  <a:lnTo>
                    <a:pt x="9042" y="10089"/>
                  </a:lnTo>
                  <a:close/>
                </a:path>
              </a:pathLst>
            </a:custGeom>
            <a:solidFill>
              <a:srgbClr val="E6A8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329137" y="850438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935" y="3187"/>
                  </a:moveTo>
                  <a:lnTo>
                    <a:pt x="0" y="2776"/>
                  </a:lnTo>
                  <a:lnTo>
                    <a:pt x="3372" y="0"/>
                  </a:lnTo>
                  <a:lnTo>
                    <a:pt x="3429" y="1609"/>
                  </a:lnTo>
                  <a:lnTo>
                    <a:pt x="2409" y="2445"/>
                  </a:lnTo>
                  <a:lnTo>
                    <a:pt x="935" y="3187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329137" y="8505827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935" y="1741"/>
                  </a:moveTo>
                  <a:lnTo>
                    <a:pt x="0" y="1330"/>
                  </a:lnTo>
                  <a:lnTo>
                    <a:pt x="1615" y="0"/>
                  </a:lnTo>
                  <a:lnTo>
                    <a:pt x="2409" y="1000"/>
                  </a:lnTo>
                  <a:lnTo>
                    <a:pt x="935" y="1741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277912" y="8341630"/>
              <a:ext cx="33020" cy="45720"/>
            </a:xfrm>
            <a:custGeom>
              <a:avLst/>
              <a:gdLst/>
              <a:ahLst/>
              <a:cxnLst/>
              <a:rect l="l" t="t" r="r" b="b"/>
              <a:pathLst>
                <a:path w="33020" h="45720">
                  <a:moveTo>
                    <a:pt x="32593" y="45271"/>
                  </a:moveTo>
                  <a:lnTo>
                    <a:pt x="8322" y="19476"/>
                  </a:lnTo>
                  <a:lnTo>
                    <a:pt x="3138" y="13980"/>
                  </a:lnTo>
                  <a:lnTo>
                    <a:pt x="0" y="10580"/>
                  </a:lnTo>
                  <a:lnTo>
                    <a:pt x="2191" y="5110"/>
                  </a:lnTo>
                  <a:lnTo>
                    <a:pt x="18506" y="0"/>
                  </a:lnTo>
                  <a:lnTo>
                    <a:pt x="32593" y="45271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292333" y="8341630"/>
              <a:ext cx="18415" cy="45720"/>
            </a:xfrm>
            <a:custGeom>
              <a:avLst/>
              <a:gdLst/>
              <a:ahLst/>
              <a:cxnLst/>
              <a:rect l="l" t="t" r="r" b="b"/>
              <a:pathLst>
                <a:path w="18414" h="45720">
                  <a:moveTo>
                    <a:pt x="18172" y="45271"/>
                  </a:moveTo>
                  <a:lnTo>
                    <a:pt x="8203" y="34676"/>
                  </a:lnTo>
                  <a:lnTo>
                    <a:pt x="6134" y="24206"/>
                  </a:lnTo>
                  <a:lnTo>
                    <a:pt x="3401" y="13309"/>
                  </a:lnTo>
                  <a:lnTo>
                    <a:pt x="1019" y="4746"/>
                  </a:lnTo>
                  <a:lnTo>
                    <a:pt x="0" y="1279"/>
                  </a:lnTo>
                  <a:lnTo>
                    <a:pt x="4085" y="0"/>
                  </a:lnTo>
                  <a:lnTo>
                    <a:pt x="18172" y="452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277912" y="8343737"/>
              <a:ext cx="12065" cy="17780"/>
            </a:xfrm>
            <a:custGeom>
              <a:avLst/>
              <a:gdLst/>
              <a:ahLst/>
              <a:cxnLst/>
              <a:rect l="l" t="t" r="r" b="b"/>
              <a:pathLst>
                <a:path w="12064" h="17779">
                  <a:moveTo>
                    <a:pt x="8322" y="17369"/>
                  </a:moveTo>
                  <a:lnTo>
                    <a:pt x="3138" y="11874"/>
                  </a:lnTo>
                  <a:lnTo>
                    <a:pt x="0" y="8473"/>
                  </a:lnTo>
                  <a:lnTo>
                    <a:pt x="2191" y="3003"/>
                  </a:lnTo>
                  <a:lnTo>
                    <a:pt x="11776" y="0"/>
                  </a:lnTo>
                  <a:lnTo>
                    <a:pt x="5262" y="3360"/>
                  </a:lnTo>
                  <a:lnTo>
                    <a:pt x="4669" y="7599"/>
                  </a:lnTo>
                  <a:lnTo>
                    <a:pt x="3900" y="11494"/>
                  </a:lnTo>
                  <a:lnTo>
                    <a:pt x="8322" y="17369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02299" y="8334680"/>
              <a:ext cx="21590" cy="50800"/>
            </a:xfrm>
            <a:custGeom>
              <a:avLst/>
              <a:gdLst/>
              <a:ahLst/>
              <a:cxnLst/>
              <a:rect l="l" t="t" r="r" b="b"/>
              <a:pathLst>
                <a:path w="21589" h="50800">
                  <a:moveTo>
                    <a:pt x="13367" y="50603"/>
                  </a:moveTo>
                  <a:lnTo>
                    <a:pt x="0" y="5107"/>
                  </a:lnTo>
                  <a:lnTo>
                    <a:pt x="16311" y="0"/>
                  </a:lnTo>
                  <a:lnTo>
                    <a:pt x="21147" y="3268"/>
                  </a:lnTo>
                  <a:lnTo>
                    <a:pt x="20432" y="7878"/>
                  </a:lnTo>
                  <a:lnTo>
                    <a:pt x="13367" y="50603"/>
                  </a:lnTo>
                  <a:close/>
                </a:path>
              </a:pathLst>
            </a:custGeom>
            <a:solidFill>
              <a:srgbClr val="EC1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02299" y="8338512"/>
              <a:ext cx="15875" cy="46990"/>
            </a:xfrm>
            <a:custGeom>
              <a:avLst/>
              <a:gdLst/>
              <a:ahLst/>
              <a:cxnLst/>
              <a:rect l="l" t="t" r="r" b="b"/>
              <a:pathLst>
                <a:path w="15875" h="46990">
                  <a:moveTo>
                    <a:pt x="13367" y="46771"/>
                  </a:moveTo>
                  <a:lnTo>
                    <a:pt x="0" y="1276"/>
                  </a:lnTo>
                  <a:lnTo>
                    <a:pt x="4085" y="0"/>
                  </a:lnTo>
                  <a:lnTo>
                    <a:pt x="5158" y="3450"/>
                  </a:lnTo>
                  <a:lnTo>
                    <a:pt x="7920" y="11893"/>
                  </a:lnTo>
                  <a:lnTo>
                    <a:pt x="11682" y="22466"/>
                  </a:lnTo>
                  <a:lnTo>
                    <a:pt x="15757" y="32308"/>
                  </a:lnTo>
                  <a:lnTo>
                    <a:pt x="13367" y="46771"/>
                  </a:lnTo>
                  <a:close/>
                </a:path>
              </a:pathLst>
            </a:custGeom>
            <a:solidFill>
              <a:srgbClr val="DA1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309029" y="8334680"/>
              <a:ext cx="14604" cy="15875"/>
            </a:xfrm>
            <a:custGeom>
              <a:avLst/>
              <a:gdLst/>
              <a:ahLst/>
              <a:cxnLst/>
              <a:rect l="l" t="t" r="r" b="b"/>
              <a:pathLst>
                <a:path w="14604" h="15875">
                  <a:moveTo>
                    <a:pt x="0" y="3000"/>
                  </a:moveTo>
                  <a:lnTo>
                    <a:pt x="9582" y="0"/>
                  </a:lnTo>
                  <a:lnTo>
                    <a:pt x="12623" y="2055"/>
                  </a:lnTo>
                  <a:lnTo>
                    <a:pt x="7240" y="2055"/>
                  </a:lnTo>
                  <a:lnTo>
                    <a:pt x="0" y="3000"/>
                  </a:lnTo>
                  <a:close/>
                </a:path>
                <a:path w="14604" h="15875">
                  <a:moveTo>
                    <a:pt x="12455" y="15386"/>
                  </a:moveTo>
                  <a:lnTo>
                    <a:pt x="12861" y="7999"/>
                  </a:lnTo>
                  <a:lnTo>
                    <a:pt x="10073" y="5219"/>
                  </a:lnTo>
                  <a:lnTo>
                    <a:pt x="7240" y="2055"/>
                  </a:lnTo>
                  <a:lnTo>
                    <a:pt x="12623" y="2055"/>
                  </a:lnTo>
                  <a:lnTo>
                    <a:pt x="14418" y="3268"/>
                  </a:lnTo>
                  <a:lnTo>
                    <a:pt x="13683" y="7999"/>
                  </a:lnTo>
                  <a:lnTo>
                    <a:pt x="12455" y="15386"/>
                  </a:lnTo>
                  <a:close/>
                </a:path>
              </a:pathLst>
            </a:custGeom>
            <a:solidFill>
              <a:srgbClr val="F14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289480" y="8316362"/>
              <a:ext cx="64769" cy="197485"/>
            </a:xfrm>
            <a:custGeom>
              <a:avLst/>
              <a:gdLst/>
              <a:ahLst/>
              <a:cxnLst/>
              <a:rect l="l" t="t" r="r" b="b"/>
              <a:pathLst>
                <a:path w="64770" h="197484">
                  <a:moveTo>
                    <a:pt x="60114" y="197378"/>
                  </a:moveTo>
                  <a:lnTo>
                    <a:pt x="2932" y="13489"/>
                  </a:lnTo>
                  <a:lnTo>
                    <a:pt x="858" y="6786"/>
                  </a:lnTo>
                  <a:lnTo>
                    <a:pt x="0" y="3943"/>
                  </a:lnTo>
                  <a:lnTo>
                    <a:pt x="830" y="1184"/>
                  </a:lnTo>
                  <a:lnTo>
                    <a:pt x="4618" y="0"/>
                  </a:lnTo>
                  <a:lnTo>
                    <a:pt x="6796" y="1839"/>
                  </a:lnTo>
                  <a:lnTo>
                    <a:pt x="7672" y="4653"/>
                  </a:lnTo>
                  <a:lnTo>
                    <a:pt x="64176" y="196104"/>
                  </a:lnTo>
                  <a:lnTo>
                    <a:pt x="60114" y="197378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292195" y="8316638"/>
              <a:ext cx="61594" cy="196850"/>
            </a:xfrm>
            <a:custGeom>
              <a:avLst/>
              <a:gdLst/>
              <a:ahLst/>
              <a:cxnLst/>
              <a:rect l="l" t="t" r="r" b="b"/>
              <a:pathLst>
                <a:path w="61595" h="196850">
                  <a:moveTo>
                    <a:pt x="59345" y="196493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1461" y="195828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289480" y="8316957"/>
              <a:ext cx="6985" cy="13335"/>
            </a:xfrm>
            <a:custGeom>
              <a:avLst/>
              <a:gdLst/>
              <a:ahLst/>
              <a:cxnLst/>
              <a:rect l="l" t="t" r="r" b="b"/>
              <a:pathLst>
                <a:path w="6985" h="13334">
                  <a:moveTo>
                    <a:pt x="2932" y="12894"/>
                  </a:moveTo>
                  <a:lnTo>
                    <a:pt x="858" y="6191"/>
                  </a:lnTo>
                  <a:lnTo>
                    <a:pt x="0" y="3348"/>
                  </a:lnTo>
                  <a:lnTo>
                    <a:pt x="830" y="589"/>
                  </a:lnTo>
                  <a:lnTo>
                    <a:pt x="2714" y="0"/>
                  </a:lnTo>
                  <a:lnTo>
                    <a:pt x="6415" y="12227"/>
                  </a:lnTo>
                  <a:lnTo>
                    <a:pt x="5044" y="12681"/>
                  </a:lnTo>
                  <a:lnTo>
                    <a:pt x="3983" y="12848"/>
                  </a:lnTo>
                  <a:lnTo>
                    <a:pt x="2932" y="12894"/>
                  </a:lnTo>
                  <a:close/>
                </a:path>
              </a:pathLst>
            </a:custGeom>
            <a:solidFill>
              <a:srgbClr val="CA1F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292195" y="8316638"/>
              <a:ext cx="6985" cy="12700"/>
            </a:xfrm>
            <a:custGeom>
              <a:avLst/>
              <a:gdLst/>
              <a:ahLst/>
              <a:cxnLst/>
              <a:rect l="l" t="t" r="r" b="b"/>
              <a:pathLst>
                <a:path w="6985" h="12700">
                  <a:moveTo>
                    <a:pt x="3700" y="12546"/>
                  </a:moveTo>
                  <a:lnTo>
                    <a:pt x="0" y="319"/>
                  </a:lnTo>
                  <a:lnTo>
                    <a:pt x="945" y="0"/>
                  </a:lnTo>
                  <a:lnTo>
                    <a:pt x="1968" y="316"/>
                  </a:lnTo>
                  <a:lnTo>
                    <a:pt x="4558" y="3368"/>
                  </a:lnTo>
                  <a:lnTo>
                    <a:pt x="4728" y="3693"/>
                  </a:lnTo>
                  <a:lnTo>
                    <a:pt x="4853" y="4032"/>
                  </a:lnTo>
                  <a:lnTo>
                    <a:pt x="6886" y="10914"/>
                  </a:lnTo>
                  <a:lnTo>
                    <a:pt x="5940" y="11609"/>
                  </a:lnTo>
                  <a:lnTo>
                    <a:pt x="4878" y="12155"/>
                  </a:lnTo>
                  <a:close/>
                </a:path>
              </a:pathLst>
            </a:custGeom>
            <a:solidFill>
              <a:srgbClr val="AC1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349586" y="8512466"/>
              <a:ext cx="4445" cy="2540"/>
            </a:xfrm>
            <a:custGeom>
              <a:avLst/>
              <a:gdLst/>
              <a:ahLst/>
              <a:cxnLst/>
              <a:rect l="l" t="t" r="r" b="b"/>
              <a:pathLst>
                <a:path w="4445" h="2540">
                  <a:moveTo>
                    <a:pt x="703" y="1994"/>
                  </a:moveTo>
                  <a:lnTo>
                    <a:pt x="0" y="1273"/>
                  </a:lnTo>
                  <a:lnTo>
                    <a:pt x="4062" y="0"/>
                  </a:lnTo>
                  <a:lnTo>
                    <a:pt x="3537" y="1483"/>
                  </a:lnTo>
                  <a:lnTo>
                    <a:pt x="2310" y="1868"/>
                  </a:lnTo>
                  <a:lnTo>
                    <a:pt x="703" y="1994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349586" y="8513131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4">
                  <a:moveTo>
                    <a:pt x="703" y="1330"/>
                  </a:moveTo>
                  <a:lnTo>
                    <a:pt x="0" y="609"/>
                  </a:lnTo>
                  <a:lnTo>
                    <a:pt x="1946" y="0"/>
                  </a:lnTo>
                  <a:lnTo>
                    <a:pt x="2310" y="1203"/>
                  </a:lnTo>
                  <a:lnTo>
                    <a:pt x="703" y="133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/>
            <p:cNvSpPr/>
            <p:nvPr/>
          </p:nvSpPr>
          <p:spPr>
            <a:xfrm>
              <a:off x="170009" y="8513510"/>
              <a:ext cx="48895" cy="22225"/>
            </a:xfrm>
            <a:custGeom>
              <a:avLst/>
              <a:gdLst/>
              <a:ahLst/>
              <a:cxnLst/>
              <a:rect l="l" t="t" r="r" b="b"/>
              <a:pathLst>
                <a:path w="48895" h="22225">
                  <a:moveTo>
                    <a:pt x="4127" y="21693"/>
                  </a:moveTo>
                  <a:lnTo>
                    <a:pt x="0" y="17453"/>
                  </a:lnTo>
                  <a:lnTo>
                    <a:pt x="1799" y="0"/>
                  </a:lnTo>
                  <a:lnTo>
                    <a:pt x="48735" y="4619"/>
                  </a:lnTo>
                  <a:lnTo>
                    <a:pt x="15551" y="17349"/>
                  </a:lnTo>
                  <a:lnTo>
                    <a:pt x="8477" y="20074"/>
                  </a:lnTo>
                  <a:lnTo>
                    <a:pt x="4127" y="2169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171357" y="8513510"/>
              <a:ext cx="47625" cy="10160"/>
            </a:xfrm>
            <a:custGeom>
              <a:avLst/>
              <a:gdLst/>
              <a:ahLst/>
              <a:cxnLst/>
              <a:rect l="l" t="t" r="r" b="b"/>
              <a:pathLst>
                <a:path w="47625" h="10159">
                  <a:moveTo>
                    <a:pt x="33757" y="9847"/>
                  </a:moveTo>
                  <a:lnTo>
                    <a:pt x="23373" y="7654"/>
                  </a:lnTo>
                  <a:lnTo>
                    <a:pt x="12337" y="5919"/>
                  </a:lnTo>
                  <a:lnTo>
                    <a:pt x="3571" y="4779"/>
                  </a:lnTo>
                  <a:lnTo>
                    <a:pt x="0" y="4369"/>
                  </a:lnTo>
                  <a:lnTo>
                    <a:pt x="451" y="0"/>
                  </a:lnTo>
                  <a:lnTo>
                    <a:pt x="47387" y="4619"/>
                  </a:lnTo>
                  <a:lnTo>
                    <a:pt x="33757" y="9847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70009" y="8520707"/>
              <a:ext cx="15875" cy="14604"/>
            </a:xfrm>
            <a:custGeom>
              <a:avLst/>
              <a:gdLst/>
              <a:ahLst/>
              <a:cxnLst/>
              <a:rect l="l" t="t" r="r" b="b"/>
              <a:pathLst>
                <a:path w="15875" h="14604">
                  <a:moveTo>
                    <a:pt x="4127" y="14496"/>
                  </a:moveTo>
                  <a:lnTo>
                    <a:pt x="0" y="10256"/>
                  </a:lnTo>
                  <a:lnTo>
                    <a:pt x="1056" y="0"/>
                  </a:lnTo>
                  <a:lnTo>
                    <a:pt x="1545" y="7490"/>
                  </a:lnTo>
                  <a:lnTo>
                    <a:pt x="5180" y="9732"/>
                  </a:lnTo>
                  <a:lnTo>
                    <a:pt x="8432" y="12000"/>
                  </a:lnTo>
                  <a:lnTo>
                    <a:pt x="10752" y="12000"/>
                  </a:lnTo>
                  <a:lnTo>
                    <a:pt x="8477" y="12877"/>
                  </a:lnTo>
                  <a:lnTo>
                    <a:pt x="4127" y="14496"/>
                  </a:lnTo>
                  <a:close/>
                </a:path>
                <a:path w="15875" h="14604">
                  <a:moveTo>
                    <a:pt x="10752" y="12000"/>
                  </a:moveTo>
                  <a:lnTo>
                    <a:pt x="8432" y="12000"/>
                  </a:lnTo>
                  <a:lnTo>
                    <a:pt x="15551" y="10152"/>
                  </a:lnTo>
                  <a:lnTo>
                    <a:pt x="10752" y="12000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172455" y="8486488"/>
              <a:ext cx="46990" cy="26670"/>
            </a:xfrm>
            <a:custGeom>
              <a:avLst/>
              <a:gdLst/>
              <a:ahLst/>
              <a:cxnLst/>
              <a:rect l="l" t="t" r="r" b="b"/>
              <a:pathLst>
                <a:path w="46989" h="26670">
                  <a:moveTo>
                    <a:pt x="46859" y="26119"/>
                  </a:moveTo>
                  <a:lnTo>
                    <a:pt x="0" y="20727"/>
                  </a:lnTo>
                  <a:lnTo>
                    <a:pt x="1799" y="3273"/>
                  </a:lnTo>
                  <a:lnTo>
                    <a:pt x="6703" y="0"/>
                  </a:lnTo>
                  <a:lnTo>
                    <a:pt x="10630" y="2500"/>
                  </a:lnTo>
                  <a:lnTo>
                    <a:pt x="46859" y="26119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/>
            <p:cNvSpPr/>
            <p:nvPr/>
          </p:nvSpPr>
          <p:spPr>
            <a:xfrm>
              <a:off x="172455" y="8502846"/>
              <a:ext cx="46990" cy="10160"/>
            </a:xfrm>
            <a:custGeom>
              <a:avLst/>
              <a:gdLst/>
              <a:ahLst/>
              <a:cxnLst/>
              <a:rect l="l" t="t" r="r" b="b"/>
              <a:pathLst>
                <a:path w="46989" h="10159">
                  <a:moveTo>
                    <a:pt x="46859" y="9761"/>
                  </a:moveTo>
                  <a:lnTo>
                    <a:pt x="0" y="4369"/>
                  </a:lnTo>
                  <a:lnTo>
                    <a:pt x="451" y="0"/>
                  </a:lnTo>
                  <a:lnTo>
                    <a:pt x="4029" y="352"/>
                  </a:lnTo>
                  <a:lnTo>
                    <a:pt x="12837" y="1087"/>
                  </a:lnTo>
                  <a:lnTo>
                    <a:pt x="23986" y="1720"/>
                  </a:lnTo>
                  <a:lnTo>
                    <a:pt x="34591" y="1767"/>
                  </a:lnTo>
                  <a:lnTo>
                    <a:pt x="46859" y="9761"/>
                  </a:lnTo>
                  <a:close/>
                </a:path>
              </a:pathLst>
            </a:custGeom>
            <a:solidFill>
              <a:srgbClr val="1573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173198" y="848648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70">
                  <a:moveTo>
                    <a:pt x="0" y="13529"/>
                  </a:moveTo>
                  <a:lnTo>
                    <a:pt x="1056" y="3273"/>
                  </a:lnTo>
                  <a:lnTo>
                    <a:pt x="5960" y="0"/>
                  </a:lnTo>
                  <a:lnTo>
                    <a:pt x="11180" y="3345"/>
                  </a:lnTo>
                  <a:lnTo>
                    <a:pt x="9664" y="3345"/>
                  </a:lnTo>
                  <a:lnTo>
                    <a:pt x="6019" y="4880"/>
                  </a:lnTo>
                  <a:lnTo>
                    <a:pt x="2005" y="6306"/>
                  </a:lnTo>
                  <a:lnTo>
                    <a:pt x="0" y="13529"/>
                  </a:lnTo>
                  <a:close/>
                </a:path>
                <a:path w="16510" h="13970">
                  <a:moveTo>
                    <a:pt x="16251" y="6656"/>
                  </a:moveTo>
                  <a:lnTo>
                    <a:pt x="9664" y="3345"/>
                  </a:lnTo>
                  <a:lnTo>
                    <a:pt x="11180" y="3345"/>
                  </a:lnTo>
                  <a:lnTo>
                    <a:pt x="16251" y="6656"/>
                  </a:lnTo>
                  <a:close/>
                </a:path>
              </a:pathLst>
            </a:custGeom>
            <a:solidFill>
              <a:srgbClr val="3BA2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47387" y="8504352"/>
              <a:ext cx="203200" cy="27305"/>
            </a:xfrm>
            <a:custGeom>
              <a:avLst/>
              <a:gdLst/>
              <a:ahLst/>
              <a:cxnLst/>
              <a:rect l="l" t="t" r="r" b="b"/>
              <a:pathLst>
                <a:path w="203200" h="27304">
                  <a:moveTo>
                    <a:pt x="202712" y="27087"/>
                  </a:moveTo>
                  <a:lnTo>
                    <a:pt x="5127" y="7579"/>
                  </a:lnTo>
                  <a:lnTo>
                    <a:pt x="2192" y="7266"/>
                  </a:lnTo>
                  <a:lnTo>
                    <a:pt x="0" y="5383"/>
                  </a:lnTo>
                  <a:lnTo>
                    <a:pt x="418" y="1331"/>
                  </a:lnTo>
                  <a:lnTo>
                    <a:pt x="2963" y="0"/>
                  </a:lnTo>
                  <a:lnTo>
                    <a:pt x="5878" y="289"/>
                  </a:lnTo>
                  <a:lnTo>
                    <a:pt x="203159" y="22741"/>
                  </a:lnTo>
                  <a:lnTo>
                    <a:pt x="202712" y="27087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147596" y="8504588"/>
              <a:ext cx="203200" cy="25400"/>
            </a:xfrm>
            <a:custGeom>
              <a:avLst/>
              <a:gdLst/>
              <a:ahLst/>
              <a:cxnLst/>
              <a:rect l="l" t="t" r="r" b="b"/>
              <a:pathLst>
                <a:path w="203200" h="25400">
                  <a:moveTo>
                    <a:pt x="202718" y="2477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202950" y="22506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/>
            <p:cNvSpPr/>
            <p:nvPr/>
          </p:nvSpPr>
          <p:spPr>
            <a:xfrm>
              <a:off x="147387" y="8507721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073" y="4903"/>
                  </a:moveTo>
                  <a:lnTo>
                    <a:pt x="5127" y="4211"/>
                  </a:lnTo>
                  <a:lnTo>
                    <a:pt x="2192" y="3897"/>
                  </a:lnTo>
                  <a:lnTo>
                    <a:pt x="0" y="2014"/>
                  </a:lnTo>
                  <a:lnTo>
                    <a:pt x="209" y="0"/>
                  </a:lnTo>
                  <a:lnTo>
                    <a:pt x="12844" y="1348"/>
                  </a:lnTo>
                  <a:lnTo>
                    <a:pt x="12714" y="2822"/>
                  </a:lnTo>
                  <a:lnTo>
                    <a:pt x="12446" y="3891"/>
                  </a:lnTo>
                  <a:lnTo>
                    <a:pt x="12073" y="4903"/>
                  </a:lnTo>
                  <a:close/>
                </a:path>
              </a:pathLst>
            </a:custGeom>
            <a:solidFill>
              <a:srgbClr val="1180B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47596" y="8504588"/>
              <a:ext cx="13335" cy="5080"/>
            </a:xfrm>
            <a:custGeom>
              <a:avLst/>
              <a:gdLst/>
              <a:ahLst/>
              <a:cxnLst/>
              <a:rect l="l" t="t" r="r" b="b"/>
              <a:pathLst>
                <a:path w="13335" h="5079">
                  <a:moveTo>
                    <a:pt x="12635" y="4481"/>
                  </a:moveTo>
                  <a:lnTo>
                    <a:pt x="0" y="3133"/>
                  </a:lnTo>
                  <a:lnTo>
                    <a:pt x="81" y="2112"/>
                  </a:lnTo>
                  <a:lnTo>
                    <a:pt x="776" y="1270"/>
                  </a:lnTo>
                  <a:lnTo>
                    <a:pt x="4593" y="28"/>
                  </a:lnTo>
                  <a:lnTo>
                    <a:pt x="4954" y="0"/>
                  </a:lnTo>
                  <a:lnTo>
                    <a:pt x="5313" y="17"/>
                  </a:lnTo>
                  <a:lnTo>
                    <a:pt x="12407" y="819"/>
                  </a:lnTo>
                  <a:lnTo>
                    <a:pt x="12666" y="1988"/>
                  </a:lnTo>
                  <a:lnTo>
                    <a:pt x="12743" y="3211"/>
                  </a:lnTo>
                  <a:close/>
                </a:path>
              </a:pathLst>
            </a:custGeom>
            <a:solidFill>
              <a:srgbClr val="156B9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50094" y="8527103"/>
              <a:ext cx="1905" cy="4445"/>
            </a:xfrm>
            <a:custGeom>
              <a:avLst/>
              <a:gdLst/>
              <a:ahLst/>
              <a:cxnLst/>
              <a:rect l="l" t="t" r="r" b="b"/>
              <a:pathLst>
                <a:path w="1904" h="4445">
                  <a:moveTo>
                    <a:pt x="0" y="4345"/>
                  </a:moveTo>
                  <a:lnTo>
                    <a:pt x="449" y="0"/>
                  </a:lnTo>
                  <a:lnTo>
                    <a:pt x="1596" y="1083"/>
                  </a:lnTo>
                  <a:lnTo>
                    <a:pt x="1460" y="2397"/>
                  </a:lnTo>
                  <a:lnTo>
                    <a:pt x="940" y="3966"/>
                  </a:lnTo>
                  <a:lnTo>
                    <a:pt x="0" y="4345"/>
                  </a:lnTo>
                  <a:close/>
                </a:path>
              </a:pathLst>
            </a:custGeom>
            <a:solidFill>
              <a:srgbClr val="7B42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350094" y="8529368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4" h="2540">
                  <a:moveTo>
                    <a:pt x="0" y="2080"/>
                  </a:moveTo>
                  <a:lnTo>
                    <a:pt x="214" y="0"/>
                  </a:lnTo>
                  <a:lnTo>
                    <a:pt x="1460" y="132"/>
                  </a:lnTo>
                  <a:lnTo>
                    <a:pt x="940" y="1702"/>
                  </a:lnTo>
                  <a:lnTo>
                    <a:pt x="0" y="2080"/>
                  </a:lnTo>
                  <a:close/>
                </a:path>
              </a:pathLst>
            </a:custGeom>
            <a:solidFill>
              <a:srgbClr val="9E7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/>
            <p:cNvSpPr/>
            <p:nvPr/>
          </p:nvSpPr>
          <p:spPr>
            <a:xfrm>
              <a:off x="0" y="8385200"/>
              <a:ext cx="2881574" cy="230239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1" name="object 51"/>
          <p:cNvSpPr/>
          <p:nvPr/>
        </p:nvSpPr>
        <p:spPr>
          <a:xfrm>
            <a:off x="3870699" y="7468458"/>
            <a:ext cx="3685292" cy="269524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4508186" y="7983484"/>
            <a:ext cx="1912620" cy="4445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065">
              <a:lnSpc>
                <a:spcPct val="114500"/>
              </a:lnSpc>
              <a:spcBef>
                <a:spcPts val="100"/>
              </a:spcBef>
            </a:pPr>
            <a:r>
              <a:rPr dirty="0" sz="1200" spc="-10" b="1">
                <a:latin typeface="Roboto"/>
                <a:cs typeface="Roboto"/>
              </a:rPr>
              <a:t>Bu aktivite </a:t>
            </a:r>
            <a:r>
              <a:rPr dirty="0" sz="1200" spc="-5" b="1">
                <a:latin typeface="Roboto"/>
                <a:cs typeface="Roboto"/>
              </a:rPr>
              <a:t>için </a:t>
            </a:r>
            <a:r>
              <a:rPr dirty="0" sz="1200" spc="-10" b="1">
                <a:latin typeface="Roboto"/>
                <a:cs typeface="Roboto"/>
              </a:rPr>
              <a:t>herhangi </a:t>
            </a:r>
            <a:r>
              <a:rPr dirty="0" sz="1200" spc="-5" b="1">
                <a:latin typeface="Roboto"/>
                <a:cs typeface="Roboto"/>
              </a:rPr>
              <a:t>bir  </a:t>
            </a:r>
            <a:r>
              <a:rPr dirty="0" sz="1200" spc="-10" b="1">
                <a:latin typeface="Roboto"/>
                <a:cs typeface="Roboto"/>
              </a:rPr>
              <a:t>materyal</a:t>
            </a:r>
            <a:r>
              <a:rPr dirty="0" sz="1200" spc="-35" b="1">
                <a:latin typeface="Roboto"/>
                <a:cs typeface="Roboto"/>
              </a:rPr>
              <a:t> </a:t>
            </a:r>
            <a:r>
              <a:rPr dirty="0" sz="1200" spc="-10" b="1">
                <a:latin typeface="Roboto"/>
                <a:cs typeface="Roboto"/>
              </a:rPr>
              <a:t>gerekmemektedir!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3" name="object 53"/>
          <p:cNvSpPr txBox="1"/>
          <p:nvPr/>
        </p:nvSpPr>
        <p:spPr>
          <a:xfrm rot="480000">
            <a:off x="4561651" y="1086320"/>
            <a:ext cx="2007072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370">
                <a:solidFill>
                  <a:srgbClr val="03989D"/>
                </a:solidFill>
                <a:latin typeface="Verdana"/>
                <a:cs typeface="Verdana"/>
              </a:rPr>
              <a:t>DUYGU</a:t>
            </a:r>
            <a:r>
              <a:rPr dirty="0" sz="2350" spc="75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270">
                <a:solidFill>
                  <a:srgbClr val="03989D"/>
                </a:solidFill>
                <a:latin typeface="Verdana"/>
                <a:cs typeface="Verdana"/>
              </a:rPr>
              <a:t>TAHMİN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 rot="480000">
            <a:off x="4909900" y="1500970"/>
            <a:ext cx="119363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35">
                <a:solidFill>
                  <a:srgbClr val="03989D"/>
                </a:solidFill>
                <a:latin typeface="Verdana"/>
                <a:cs typeface="Verdana"/>
              </a:rPr>
              <a:t>Ç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365">
                <a:solidFill>
                  <a:srgbClr val="03989D"/>
                </a:solidFill>
                <a:latin typeface="Verdana"/>
                <a:cs typeface="Verdana"/>
              </a:rPr>
              <a:t>M</a:t>
            </a:r>
            <a:r>
              <a:rPr dirty="0" sz="2350" spc="-204">
                <a:solidFill>
                  <a:srgbClr val="03989D"/>
                </a:solidFill>
                <a:latin typeface="Verdana"/>
                <a:cs typeface="Verdana"/>
              </a:rPr>
              <a:t>B</a:t>
            </a:r>
            <a:r>
              <a:rPr dirty="0" sz="2350" spc="-135">
                <a:solidFill>
                  <a:srgbClr val="03989D"/>
                </a:solidFill>
                <a:latin typeface="Verdana"/>
                <a:cs typeface="Verdana"/>
              </a:rPr>
              <a:t>E</a:t>
            </a:r>
            <a:r>
              <a:rPr dirty="0" sz="2350" spc="-215">
                <a:solidFill>
                  <a:srgbClr val="03989D"/>
                </a:solidFill>
                <a:latin typeface="Verdana"/>
                <a:cs typeface="Verdana"/>
              </a:rPr>
              <a:t>R</a:t>
            </a:r>
            <a:r>
              <a:rPr dirty="0" sz="2350" spc="-475">
                <a:solidFill>
                  <a:srgbClr val="03989D"/>
                </a:solidFill>
                <a:latin typeface="Verdana"/>
                <a:cs typeface="Verdana"/>
              </a:rPr>
              <a:t>İ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1287089" y="2863007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1426364" y="2700795"/>
            <a:ext cx="3972560" cy="299529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just" marL="12700" marR="335280">
              <a:lnSpc>
                <a:spcPct val="135300"/>
              </a:lnSpc>
              <a:spcBef>
                <a:spcPts val="90"/>
              </a:spcBef>
            </a:pPr>
            <a:r>
              <a:rPr dirty="0" sz="1200" spc="10" b="1">
                <a:latin typeface="Roboto"/>
                <a:cs typeface="Roboto"/>
              </a:rPr>
              <a:t>Ailece </a:t>
            </a:r>
            <a:r>
              <a:rPr dirty="0" sz="1200" spc="5" b="1">
                <a:latin typeface="Roboto"/>
                <a:cs typeface="Roboto"/>
              </a:rPr>
              <a:t>bir </a:t>
            </a:r>
            <a:r>
              <a:rPr dirty="0" sz="1200" spc="10" b="1">
                <a:latin typeface="Roboto"/>
                <a:cs typeface="Roboto"/>
              </a:rPr>
              <a:t>araya </a:t>
            </a:r>
            <a:r>
              <a:rPr dirty="0" sz="1200" spc="5" b="1">
                <a:latin typeface="Roboto"/>
                <a:cs typeface="Roboto"/>
              </a:rPr>
              <a:t>gelinip </a:t>
            </a:r>
            <a:r>
              <a:rPr dirty="0" sz="1200" spc="10" b="1">
                <a:latin typeface="Roboto"/>
                <a:cs typeface="Roboto"/>
              </a:rPr>
              <a:t>çember düzeninde </a:t>
            </a:r>
            <a:r>
              <a:rPr dirty="0" sz="1200" spc="5" b="1">
                <a:latin typeface="Roboto"/>
                <a:cs typeface="Roboto"/>
              </a:rPr>
              <a:t>oturulur! 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Her birey geçmişte onu mutlu eden, üzen, korkutan,  heyecanlandıran vb.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gibi anılarını</a:t>
            </a:r>
            <a:r>
              <a:rPr dirty="0" sz="1200" spc="-10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düşünür.</a:t>
            </a:r>
            <a:endParaRPr sz="1200">
              <a:latin typeface="Roboto"/>
              <a:cs typeface="Roboto"/>
            </a:endParaRPr>
          </a:p>
          <a:p>
            <a:pPr marL="12700" marR="437515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Daha sonra çemberdeki </a:t>
            </a:r>
            <a:r>
              <a:rPr dirty="0" sz="1200" spc="5" b="1">
                <a:latin typeface="Roboto"/>
                <a:cs typeface="Roboto"/>
              </a:rPr>
              <a:t>biri </a:t>
            </a:r>
            <a:r>
              <a:rPr dirty="0" sz="1200" spc="10" b="1">
                <a:latin typeface="Roboto"/>
                <a:cs typeface="Roboto"/>
              </a:rPr>
              <a:t>geçmişte ki </a:t>
            </a:r>
            <a:r>
              <a:rPr dirty="0" sz="1200" spc="5" b="1">
                <a:latin typeface="Roboto"/>
                <a:cs typeface="Roboto"/>
              </a:rPr>
              <a:t>bir anısını  anlatır!</a:t>
            </a:r>
            <a:endParaRPr sz="1200">
              <a:latin typeface="Roboto"/>
              <a:cs typeface="Roboto"/>
            </a:endParaRPr>
          </a:p>
          <a:p>
            <a:pPr marL="12700" marR="5080">
              <a:lnSpc>
                <a:spcPct val="135300"/>
              </a:lnSpc>
            </a:pP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Diğer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kişiler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ise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anlatılan </a:t>
            </a:r>
            <a:r>
              <a:rPr dirty="0" sz="1200" spc="10" b="1">
                <a:solidFill>
                  <a:srgbClr val="FF1616"/>
                </a:solidFill>
                <a:latin typeface="Roboto"/>
                <a:cs typeface="Roboto"/>
              </a:rPr>
              <a:t>anıda yaşanan duyguyu tahmin  etmeye</a:t>
            </a:r>
            <a:r>
              <a:rPr dirty="0" sz="1200" b="1">
                <a:solidFill>
                  <a:srgbClr val="FF1616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FF1616"/>
                </a:solidFill>
                <a:latin typeface="Roboto"/>
                <a:cs typeface="Roboto"/>
              </a:rPr>
              <a:t>çalışır.</a:t>
            </a:r>
            <a:endParaRPr sz="1200">
              <a:latin typeface="Roboto"/>
              <a:cs typeface="Roboto"/>
            </a:endParaRPr>
          </a:p>
          <a:p>
            <a:pPr marL="12700" marR="537845">
              <a:lnSpc>
                <a:spcPct val="135300"/>
              </a:lnSpc>
            </a:pPr>
            <a:r>
              <a:rPr dirty="0" sz="1200" spc="10" b="1">
                <a:latin typeface="Roboto"/>
                <a:cs typeface="Roboto"/>
              </a:rPr>
              <a:t>Duyguyu doğru tahmin eden </a:t>
            </a:r>
            <a:r>
              <a:rPr dirty="0" sz="1200" spc="5" b="1">
                <a:latin typeface="Roboto"/>
                <a:cs typeface="Roboto"/>
              </a:rPr>
              <a:t>kişi </a:t>
            </a:r>
            <a:r>
              <a:rPr dirty="0" sz="1200" spc="10" b="1">
                <a:latin typeface="Roboto"/>
                <a:cs typeface="Roboto"/>
              </a:rPr>
              <a:t>sıradaki </a:t>
            </a:r>
            <a:r>
              <a:rPr dirty="0" sz="1200" spc="5" b="1">
                <a:latin typeface="Roboto"/>
                <a:cs typeface="Roboto"/>
              </a:rPr>
              <a:t>anlatıcı  olacaktır!</a:t>
            </a:r>
            <a:endParaRPr sz="1200">
              <a:latin typeface="Roboto"/>
              <a:cs typeface="Roboto"/>
            </a:endParaRPr>
          </a:p>
          <a:p>
            <a:pPr marL="12700" marR="18415">
              <a:lnSpc>
                <a:spcPct val="135300"/>
              </a:lnSpc>
            </a:pP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Ebeveynler doğru tahminden sonra </a:t>
            </a:r>
            <a:r>
              <a:rPr dirty="0" sz="1200" spc="5" b="1">
                <a:solidFill>
                  <a:srgbClr val="5D17EB"/>
                </a:solidFill>
                <a:latin typeface="Roboto"/>
                <a:cs typeface="Roboto"/>
              </a:rPr>
              <a:t>ilgili </a:t>
            </a: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duygu hakkında  çocuklarına </a:t>
            </a:r>
            <a:r>
              <a:rPr dirty="0" sz="1200" spc="5" b="1">
                <a:solidFill>
                  <a:srgbClr val="5D17EB"/>
                </a:solidFill>
                <a:latin typeface="Roboto"/>
                <a:cs typeface="Roboto"/>
              </a:rPr>
              <a:t>bilgiler verebilir! </a:t>
            </a: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(Örneğin; </a:t>
            </a:r>
            <a:r>
              <a:rPr dirty="0" sz="1200" spc="15" b="1">
                <a:solidFill>
                  <a:srgbClr val="5D17EB"/>
                </a:solidFill>
                <a:latin typeface="Roboto"/>
                <a:cs typeface="Roboto"/>
              </a:rPr>
              <a:t>bu </a:t>
            </a:r>
            <a:r>
              <a:rPr dirty="0" sz="1200" spc="10" b="1">
                <a:solidFill>
                  <a:srgbClr val="5D17EB"/>
                </a:solidFill>
                <a:latin typeface="Roboto"/>
                <a:cs typeface="Roboto"/>
              </a:rPr>
              <a:t>duygu  yaşandığında neler yapılmalı? vb.</a:t>
            </a:r>
            <a:r>
              <a:rPr dirty="0" sz="1200" spc="-20" b="1">
                <a:solidFill>
                  <a:srgbClr val="5D17EB"/>
                </a:solidFill>
                <a:latin typeface="Roboto"/>
                <a:cs typeface="Roboto"/>
              </a:rPr>
              <a:t> </a:t>
            </a:r>
            <a:r>
              <a:rPr dirty="0" sz="1200" spc="5" b="1">
                <a:solidFill>
                  <a:srgbClr val="5D17EB"/>
                </a:solidFill>
                <a:latin typeface="Roboto"/>
                <a:cs typeface="Roboto"/>
              </a:rPr>
              <a:t>gibi)</a:t>
            </a:r>
            <a:endParaRPr sz="1200">
              <a:latin typeface="Roboto"/>
              <a:cs typeface="Roboto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287089" y="311044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287089" y="3605334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1"/>
                </a:lnTo>
                <a:lnTo>
                  <a:pt x="0" y="26947"/>
                </a:lnTo>
                <a:lnTo>
                  <a:pt x="0" y="20637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7"/>
                </a:lnTo>
                <a:lnTo>
                  <a:pt x="47585" y="26947"/>
                </a:lnTo>
                <a:lnTo>
                  <a:pt x="29982" y="469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287089" y="4100219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FF161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1287089" y="4595103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5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5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1287089" y="5089988"/>
            <a:ext cx="47625" cy="47625"/>
          </a:xfrm>
          <a:custGeom>
            <a:avLst/>
            <a:gdLst/>
            <a:ahLst/>
            <a:cxnLst/>
            <a:rect l="l" t="t" r="r" b="b"/>
            <a:pathLst>
              <a:path w="47625" h="47625">
                <a:moveTo>
                  <a:pt x="26947" y="47585"/>
                </a:moveTo>
                <a:lnTo>
                  <a:pt x="20637" y="47585"/>
                </a:lnTo>
                <a:lnTo>
                  <a:pt x="17602" y="46985"/>
                </a:lnTo>
                <a:lnTo>
                  <a:pt x="0" y="26942"/>
                </a:lnTo>
                <a:lnTo>
                  <a:pt x="0" y="20632"/>
                </a:lnTo>
                <a:lnTo>
                  <a:pt x="20637" y="0"/>
                </a:lnTo>
                <a:lnTo>
                  <a:pt x="26947" y="0"/>
                </a:lnTo>
                <a:lnTo>
                  <a:pt x="47585" y="20632"/>
                </a:lnTo>
                <a:lnTo>
                  <a:pt x="47585" y="26942"/>
                </a:lnTo>
                <a:lnTo>
                  <a:pt x="29982" y="46985"/>
                </a:lnTo>
                <a:close/>
              </a:path>
            </a:pathLst>
          </a:custGeom>
          <a:solidFill>
            <a:srgbClr val="5D17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 txBox="1"/>
          <p:nvPr/>
        </p:nvSpPr>
        <p:spPr>
          <a:xfrm rot="480000">
            <a:off x="5020424" y="257706"/>
            <a:ext cx="149990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185">
                <a:solidFill>
                  <a:srgbClr val="FF1616"/>
                </a:solidFill>
                <a:latin typeface="Verdana"/>
                <a:cs typeface="Verdana"/>
              </a:rPr>
              <a:t>4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24020" y="534719"/>
            <a:ext cx="1428143" cy="119151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4" name="object 64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65" name="object 65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/>
          <p:nvPr/>
        </p:nvSpPr>
        <p:spPr>
          <a:xfrm>
            <a:off x="0" y="1998442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1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0" y="107496"/>
                </a:lnTo>
                <a:lnTo>
                  <a:pt x="97936" y="107757"/>
                </a:lnTo>
                <a:lnTo>
                  <a:pt x="86171" y="107824"/>
                </a:lnTo>
                <a:lnTo>
                  <a:pt x="74721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7" y="94456"/>
                </a:lnTo>
                <a:lnTo>
                  <a:pt x="207556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1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8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1" y="341030"/>
                </a:lnTo>
                <a:lnTo>
                  <a:pt x="484949" y="334757"/>
                </a:lnTo>
                <a:lnTo>
                  <a:pt x="474474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69" y="267344"/>
                </a:lnTo>
                <a:lnTo>
                  <a:pt x="388259" y="259552"/>
                </a:lnTo>
                <a:lnTo>
                  <a:pt x="404124" y="242355"/>
                </a:lnTo>
                <a:lnTo>
                  <a:pt x="412456" y="250293"/>
                </a:lnTo>
                <a:lnTo>
                  <a:pt x="421465" y="258000"/>
                </a:lnTo>
                <a:lnTo>
                  <a:pt x="430716" y="265392"/>
                </a:lnTo>
                <a:lnTo>
                  <a:pt x="439773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2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19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2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7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6" y="348635"/>
                </a:lnTo>
                <a:lnTo>
                  <a:pt x="570776" y="352853"/>
                </a:lnTo>
                <a:lnTo>
                  <a:pt x="581666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3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69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69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0" y="339478"/>
                </a:lnTo>
                <a:lnTo>
                  <a:pt x="776989" y="333582"/>
                </a:lnTo>
                <a:lnTo>
                  <a:pt x="790299" y="354478"/>
                </a:lnTo>
                <a:lnTo>
                  <a:pt x="778798" y="361588"/>
                </a:lnTo>
                <a:lnTo>
                  <a:pt x="767380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6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1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6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3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0" y="48412"/>
                </a:moveTo>
                <a:lnTo>
                  <a:pt x="1073538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0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7" y="635"/>
                </a:lnTo>
                <a:lnTo>
                  <a:pt x="1183635" y="178"/>
                </a:lnTo>
                <a:lnTo>
                  <a:pt x="1196070" y="0"/>
                </a:lnTo>
                <a:lnTo>
                  <a:pt x="1208577" y="378"/>
                </a:lnTo>
                <a:lnTo>
                  <a:pt x="1221194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7" y="19132"/>
                </a:lnTo>
                <a:lnTo>
                  <a:pt x="1311326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7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2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7" y="111415"/>
                </a:lnTo>
                <a:lnTo>
                  <a:pt x="1578980" y="110618"/>
                </a:lnTo>
                <a:lnTo>
                  <a:pt x="1567188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47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70"/>
                </a:lnTo>
                <a:lnTo>
                  <a:pt x="44005" y="2155202"/>
                </a:lnTo>
                <a:lnTo>
                  <a:pt x="46532" y="2148090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55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505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98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91"/>
                </a:lnTo>
                <a:lnTo>
                  <a:pt x="175234" y="2102472"/>
                </a:lnTo>
                <a:lnTo>
                  <a:pt x="181559" y="2105164"/>
                </a:lnTo>
                <a:lnTo>
                  <a:pt x="190411" y="2085505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46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69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97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69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52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44"/>
                </a:lnTo>
                <a:lnTo>
                  <a:pt x="445096" y="2269604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63"/>
                </a:lnTo>
                <a:lnTo>
                  <a:pt x="419023" y="2284095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31"/>
                </a:lnTo>
                <a:lnTo>
                  <a:pt x="574167" y="2236647"/>
                </a:lnTo>
                <a:lnTo>
                  <a:pt x="586689" y="2253488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66"/>
                </a:lnTo>
                <a:lnTo>
                  <a:pt x="654342" y="2154694"/>
                </a:lnTo>
                <a:lnTo>
                  <a:pt x="649249" y="2161832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908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27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910"/>
                </a:lnTo>
                <a:lnTo>
                  <a:pt x="681748" y="2114778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27"/>
                </a:lnTo>
                <a:close/>
              </a:path>
              <a:path w="2047239" h="2346960">
                <a:moveTo>
                  <a:pt x="763714" y="2014575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26"/>
                </a:lnTo>
                <a:lnTo>
                  <a:pt x="741832" y="2051773"/>
                </a:lnTo>
                <a:lnTo>
                  <a:pt x="752932" y="2032076"/>
                </a:lnTo>
                <a:lnTo>
                  <a:pt x="758228" y="2023021"/>
                </a:lnTo>
                <a:lnTo>
                  <a:pt x="763714" y="2014575"/>
                </a:lnTo>
                <a:close/>
              </a:path>
              <a:path w="2047239" h="2346960">
                <a:moveTo>
                  <a:pt x="813752" y="1948586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34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89"/>
                </a:lnTo>
                <a:lnTo>
                  <a:pt x="808405" y="1954555"/>
                </a:lnTo>
                <a:lnTo>
                  <a:pt x="813752" y="1948586"/>
                </a:lnTo>
                <a:close/>
              </a:path>
              <a:path w="2047239" h="2346960">
                <a:moveTo>
                  <a:pt x="875474" y="1894814"/>
                </a:moveTo>
                <a:lnTo>
                  <a:pt x="864641" y="1876729"/>
                </a:lnTo>
                <a:lnTo>
                  <a:pt x="829373" y="1902968"/>
                </a:lnTo>
                <a:lnTo>
                  <a:pt x="843572" y="1918550"/>
                </a:lnTo>
                <a:lnTo>
                  <a:pt x="875474" y="1894814"/>
                </a:lnTo>
                <a:close/>
              </a:path>
              <a:path w="2047239" h="2346960">
                <a:moveTo>
                  <a:pt x="948880" y="1863737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94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81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37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15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27"/>
                </a:lnTo>
                <a:lnTo>
                  <a:pt x="1062355" y="1886521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51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17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63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906"/>
                </a:moveTo>
                <a:lnTo>
                  <a:pt x="1197546" y="2031479"/>
                </a:lnTo>
                <a:lnTo>
                  <a:pt x="1193736" y="2021484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906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73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86"/>
                </a:lnTo>
                <a:lnTo>
                  <a:pt x="1257261" y="2177846"/>
                </a:lnTo>
                <a:lnTo>
                  <a:pt x="1253007" y="2168474"/>
                </a:lnTo>
                <a:lnTo>
                  <a:pt x="1248879" y="2158263"/>
                </a:lnTo>
                <a:lnTo>
                  <a:pt x="1229588" y="2167394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53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605"/>
                </a:lnTo>
                <a:lnTo>
                  <a:pt x="1297571" y="2244687"/>
                </a:lnTo>
                <a:lnTo>
                  <a:pt x="1287640" y="2231402"/>
                </a:lnTo>
                <a:lnTo>
                  <a:pt x="1270850" y="2243899"/>
                </a:lnTo>
                <a:lnTo>
                  <a:pt x="1280782" y="2257183"/>
                </a:lnTo>
                <a:lnTo>
                  <a:pt x="1286090" y="2263940"/>
                </a:lnTo>
                <a:lnTo>
                  <a:pt x="1291717" y="2270455"/>
                </a:lnTo>
                <a:lnTo>
                  <a:pt x="1297571" y="2276310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15"/>
                </a:lnTo>
                <a:lnTo>
                  <a:pt x="1349235" y="2322525"/>
                </a:lnTo>
                <a:lnTo>
                  <a:pt x="1359039" y="2328189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74"/>
                </a:moveTo>
                <a:lnTo>
                  <a:pt x="1454962" y="2326563"/>
                </a:lnTo>
                <a:lnTo>
                  <a:pt x="1447419" y="2326944"/>
                </a:lnTo>
                <a:lnTo>
                  <a:pt x="1442808" y="2327757"/>
                </a:lnTo>
                <a:lnTo>
                  <a:pt x="1436941" y="2326894"/>
                </a:lnTo>
                <a:lnTo>
                  <a:pt x="1421866" y="2327656"/>
                </a:lnTo>
                <a:lnTo>
                  <a:pt x="1414741" y="2325103"/>
                </a:lnTo>
                <a:lnTo>
                  <a:pt x="1410500" y="2343950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55"/>
                </a:lnTo>
                <a:lnTo>
                  <a:pt x="1456588" y="2346274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74"/>
                </a:lnTo>
                <a:lnTo>
                  <a:pt x="1511388" y="2314321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80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32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67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66"/>
                </a:moveTo>
                <a:lnTo>
                  <a:pt x="1658162" y="1729435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48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68"/>
                </a:lnTo>
                <a:lnTo>
                  <a:pt x="1636115" y="1739417"/>
                </a:lnTo>
                <a:lnTo>
                  <a:pt x="1640840" y="1750441"/>
                </a:lnTo>
                <a:lnTo>
                  <a:pt x="1662671" y="1740166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64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66"/>
                </a:lnTo>
                <a:lnTo>
                  <a:pt x="1688947" y="2127389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91"/>
                </a:lnTo>
                <a:lnTo>
                  <a:pt x="1690916" y="1791944"/>
                </a:lnTo>
                <a:lnTo>
                  <a:pt x="1684870" y="1782483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304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84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13"/>
                </a:moveTo>
                <a:lnTo>
                  <a:pt x="1697075" y="2031377"/>
                </a:lnTo>
                <a:lnTo>
                  <a:pt x="1695475" y="2040407"/>
                </a:lnTo>
                <a:lnTo>
                  <a:pt x="1693252" y="2049907"/>
                </a:lnTo>
                <a:lnTo>
                  <a:pt x="1690395" y="2059876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13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21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18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45"/>
                </a:lnTo>
                <a:lnTo>
                  <a:pt x="1716201" y="1349641"/>
                </a:lnTo>
                <a:lnTo>
                  <a:pt x="1707337" y="1358468"/>
                </a:lnTo>
                <a:lnTo>
                  <a:pt x="1699031" y="1367332"/>
                </a:lnTo>
                <a:lnTo>
                  <a:pt x="1691322" y="1375968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19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19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907"/>
                </a:lnTo>
                <a:lnTo>
                  <a:pt x="1765782" y="543801"/>
                </a:lnTo>
                <a:lnTo>
                  <a:pt x="1768297" y="550011"/>
                </a:lnTo>
                <a:lnTo>
                  <a:pt x="1768068" y="552996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76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306"/>
                </a:lnTo>
                <a:lnTo>
                  <a:pt x="1816303" y="610336"/>
                </a:lnTo>
                <a:lnTo>
                  <a:pt x="1810842" y="599554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54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65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37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51"/>
                </a:lnTo>
                <a:lnTo>
                  <a:pt x="1862340" y="1263865"/>
                </a:lnTo>
                <a:lnTo>
                  <a:pt x="1881492" y="1249438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71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99"/>
                </a:lnTo>
                <a:lnTo>
                  <a:pt x="1932749" y="69481"/>
                </a:lnTo>
                <a:lnTo>
                  <a:pt x="1928977" y="80098"/>
                </a:lnTo>
                <a:lnTo>
                  <a:pt x="1920646" y="102527"/>
                </a:lnTo>
                <a:lnTo>
                  <a:pt x="1942439" y="111772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87"/>
                </a:lnTo>
                <a:lnTo>
                  <a:pt x="1938223" y="1167295"/>
                </a:lnTo>
                <a:lnTo>
                  <a:pt x="1930476" y="1175702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44"/>
                </a:lnTo>
                <a:lnTo>
                  <a:pt x="1988210" y="1102753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44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85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56"/>
                </a:lnTo>
                <a:lnTo>
                  <a:pt x="2009635" y="918375"/>
                </a:lnTo>
                <a:lnTo>
                  <a:pt x="2013077" y="929754"/>
                </a:lnTo>
                <a:lnTo>
                  <a:pt x="2016264" y="940828"/>
                </a:lnTo>
                <a:lnTo>
                  <a:pt x="2019071" y="951445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24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37"/>
                </a:lnTo>
                <a:lnTo>
                  <a:pt x="2043582" y="1035392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 txBox="1"/>
          <p:nvPr/>
        </p:nvSpPr>
        <p:spPr>
          <a:xfrm>
            <a:off x="1711537" y="883012"/>
            <a:ext cx="1272540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2700" marR="5080" indent="90170">
              <a:lnSpc>
                <a:spcPct val="103899"/>
              </a:lnSpc>
              <a:spcBef>
                <a:spcPts val="50"/>
              </a:spcBef>
            </a:pPr>
            <a:r>
              <a:rPr dirty="0" sz="1850" spc="150">
                <a:latin typeface="Trebuchet MS"/>
                <a:cs typeface="Trebuchet MS"/>
              </a:rPr>
              <a:t>26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200">
                <a:latin typeface="Trebuchet MS"/>
                <a:cs typeface="Trebuchet MS"/>
              </a:rPr>
              <a:t>P</a:t>
            </a:r>
            <a:r>
              <a:rPr dirty="0" sz="1850" spc="85">
                <a:latin typeface="Trebuchet MS"/>
                <a:cs typeface="Trebuchet MS"/>
              </a:rPr>
              <a:t>E</a:t>
            </a:r>
            <a:r>
              <a:rPr dirty="0" sz="1850" spc="225">
                <a:latin typeface="Trebuchet MS"/>
                <a:cs typeface="Trebuchet MS"/>
              </a:rPr>
              <a:t>R</a:t>
            </a:r>
            <a:r>
              <a:rPr dirty="0" sz="1850" spc="305">
                <a:latin typeface="Trebuchet MS"/>
                <a:cs typeface="Trebuchet MS"/>
              </a:rPr>
              <a:t>Ş</a:t>
            </a:r>
            <a:r>
              <a:rPr dirty="0" sz="1850" spc="85">
                <a:latin typeface="Trebuchet MS"/>
                <a:cs typeface="Trebuchet MS"/>
              </a:rPr>
              <a:t>E</a:t>
            </a:r>
            <a:r>
              <a:rPr dirty="0" sz="1850" spc="254">
                <a:latin typeface="Trebuchet MS"/>
                <a:cs typeface="Trebuchet MS"/>
              </a:rPr>
              <a:t>M</a:t>
            </a:r>
            <a:r>
              <a:rPr dirty="0" sz="1850" spc="190">
                <a:latin typeface="Trebuchet MS"/>
                <a:cs typeface="Trebuchet MS"/>
              </a:rPr>
              <a:t>B</a:t>
            </a:r>
            <a:r>
              <a:rPr dirty="0" sz="1850" spc="90">
                <a:latin typeface="Trebuchet MS"/>
                <a:cs typeface="Trebuchet MS"/>
              </a:rPr>
              <a:t>E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212499" y="6137778"/>
            <a:ext cx="1436009" cy="14858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5505632" y="5219803"/>
            <a:ext cx="1741611" cy="1665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110676" y="4257999"/>
            <a:ext cx="1075055" cy="3670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250" spc="-170">
                <a:latin typeface="Verdana"/>
                <a:cs typeface="Verdana"/>
              </a:rPr>
              <a:t>Y</a:t>
            </a:r>
            <a:r>
              <a:rPr dirty="0" sz="2250" spc="-615">
                <a:latin typeface="Verdana"/>
                <a:cs typeface="Verdana"/>
              </a:rPr>
              <a:t>Ö</a:t>
            </a:r>
            <a:r>
              <a:rPr dirty="0" sz="2250" spc="-465">
                <a:latin typeface="Verdana"/>
                <a:cs typeface="Verdana"/>
              </a:rPr>
              <a:t>N</a:t>
            </a:r>
            <a:r>
              <a:rPr dirty="0" sz="2250" spc="-265">
                <a:latin typeface="Verdana"/>
                <a:cs typeface="Verdana"/>
              </a:rPr>
              <a:t>E</a:t>
            </a:r>
            <a:r>
              <a:rPr dirty="0" sz="2250" spc="-345">
                <a:latin typeface="Verdana"/>
                <a:cs typeface="Verdana"/>
              </a:rPr>
              <a:t>R</a:t>
            </a:r>
            <a:r>
              <a:rPr dirty="0" sz="2250" spc="-620">
                <a:latin typeface="Verdana"/>
                <a:cs typeface="Verdana"/>
              </a:rPr>
              <a:t>G</a:t>
            </a:r>
            <a:r>
              <a:rPr dirty="0" sz="2250" spc="-265">
                <a:latin typeface="Verdana"/>
                <a:cs typeface="Verdana"/>
              </a:rPr>
              <a:t>E</a:t>
            </a:r>
            <a:endParaRPr sz="2250">
              <a:latin typeface="Verdana"/>
              <a:cs typeface="Verdan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76" name="object 76"/>
          <p:cNvSpPr txBox="1"/>
          <p:nvPr/>
        </p:nvSpPr>
        <p:spPr>
          <a:xfrm rot="19980000">
            <a:off x="376749" y="8237100"/>
            <a:ext cx="38925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20">
                <a:solidFill>
                  <a:srgbClr val="8ABC2D"/>
                </a:solidFill>
                <a:latin typeface="Arial"/>
                <a:cs typeface="Arial"/>
              </a:rPr>
              <a:t>K</a:t>
            </a:r>
            <a:endParaRPr sz="28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 rot="20400000">
            <a:off x="511097" y="8177952"/>
            <a:ext cx="38689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5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 rot="20760000">
            <a:off x="645188" y="8135848"/>
            <a:ext cx="385285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655">
                <a:solidFill>
                  <a:srgbClr val="8ABC2D"/>
                </a:solidFill>
                <a:latin typeface="Arial"/>
                <a:cs typeface="Arial"/>
              </a:rPr>
              <a:t>Z</a:t>
            </a:r>
            <a:endParaRPr sz="28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 rot="21120000">
            <a:off x="782396" y="8108537"/>
            <a:ext cx="385739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 rot="21540000">
            <a:off x="927928" y="8096119"/>
            <a:ext cx="392471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90"/>
              </a:lnSpc>
            </a:pPr>
            <a:r>
              <a:rPr dirty="0" sz="2800" spc="-815">
                <a:solidFill>
                  <a:srgbClr val="8ABC2D"/>
                </a:solidFill>
                <a:latin typeface="Arial"/>
                <a:cs typeface="Arial"/>
              </a:rPr>
              <a:t>N</a:t>
            </a:r>
            <a:endParaRPr sz="28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 rot="180000">
            <a:off x="1051928" y="8098205"/>
            <a:ext cx="365824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5"/>
              </a:lnSpc>
            </a:pPr>
            <a:r>
              <a:rPr dirty="0" sz="2800" spc="-300">
                <a:solidFill>
                  <a:srgbClr val="8ABC2D"/>
                </a:solidFill>
                <a:latin typeface="Arial"/>
                <a:cs typeface="Arial"/>
              </a:rPr>
              <a:t>I</a:t>
            </a:r>
            <a:endParaRPr sz="28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 rot="480000">
            <a:off x="1153801" y="8111342"/>
            <a:ext cx="402400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75"/>
              </a:lnSpc>
            </a:pPr>
            <a:r>
              <a:rPr dirty="0" sz="2800" spc="-969">
                <a:solidFill>
                  <a:srgbClr val="8ABC2D"/>
                </a:solidFill>
                <a:latin typeface="Arial"/>
                <a:cs typeface="Arial"/>
              </a:rPr>
              <a:t>M</a:t>
            </a:r>
            <a:endParaRPr sz="280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 rot="900000">
            <a:off x="1310945" y="8143236"/>
            <a:ext cx="380127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635">
                <a:solidFill>
                  <a:srgbClr val="8ABC2D"/>
                </a:solidFill>
                <a:latin typeface="Arial"/>
                <a:cs typeface="Arial"/>
              </a:rPr>
              <a:t>L</a:t>
            </a:r>
            <a:endParaRPr sz="28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 rot="1260000">
            <a:off x="1431878" y="8185020"/>
            <a:ext cx="38665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790">
                <a:solidFill>
                  <a:srgbClr val="8ABC2D"/>
                </a:solidFill>
                <a:latin typeface="Arial"/>
                <a:cs typeface="Arial"/>
              </a:rPr>
              <a:t>A</a:t>
            </a:r>
            <a:endParaRPr sz="2800">
              <a:latin typeface="Arial"/>
              <a:cs typeface="Arial"/>
            </a:endParaRPr>
          </a:p>
        </p:txBody>
      </p:sp>
      <p:sp>
        <p:nvSpPr>
          <p:cNvPr id="85" name="object 85"/>
          <p:cNvSpPr txBox="1"/>
          <p:nvPr/>
        </p:nvSpPr>
        <p:spPr>
          <a:xfrm rot="1620000">
            <a:off x="1557218" y="8241621"/>
            <a:ext cx="383288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780"/>
              </a:lnSpc>
            </a:pPr>
            <a:r>
              <a:rPr dirty="0" sz="2800" spc="-1025">
                <a:solidFill>
                  <a:srgbClr val="8ABC2D"/>
                </a:solidFill>
                <a:latin typeface="Arial"/>
                <a:cs typeface="Arial"/>
              </a:rPr>
              <a:t>R</a:t>
            </a:r>
            <a:endParaRPr sz="28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313575" y="8815279"/>
            <a:ext cx="1560195" cy="162433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700" marR="5080" indent="-635">
              <a:lnSpc>
                <a:spcPct val="116599"/>
              </a:lnSpc>
              <a:spcBef>
                <a:spcPts val="90"/>
              </a:spcBef>
            </a:pP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Çocukların,  duyguları olaylar  içinde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görmesi 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sağlayarak</a:t>
            </a:r>
            <a:r>
              <a:rPr dirty="0" sz="1500" spc="-40" b="1">
                <a:solidFill>
                  <a:srgbClr val="FFFFFF"/>
                </a:solidFill>
                <a:latin typeface="Roboto"/>
                <a:cs typeface="Roboto"/>
              </a:rPr>
              <a:t> </a:t>
            </a:r>
            <a:r>
              <a:rPr dirty="0" sz="1500" spc="10" b="1">
                <a:solidFill>
                  <a:srgbClr val="FFFFFF"/>
                </a:solidFill>
                <a:latin typeface="Roboto"/>
                <a:cs typeface="Roboto"/>
              </a:rPr>
              <a:t>duygu  deneyimi  </a:t>
            </a:r>
            <a:r>
              <a:rPr dirty="0" sz="1500" spc="5" b="1">
                <a:solidFill>
                  <a:srgbClr val="FFFFFF"/>
                </a:solidFill>
                <a:latin typeface="Roboto"/>
                <a:cs typeface="Roboto"/>
              </a:rPr>
              <a:t>arttırılabilir!</a:t>
            </a:r>
            <a:endParaRPr sz="1500">
              <a:latin typeface="Roboto"/>
              <a:cs typeface="Roboto"/>
            </a:endParaRPr>
          </a:p>
        </p:txBody>
      </p:sp>
      <p:sp>
        <p:nvSpPr>
          <p:cNvPr id="87" name="object 87"/>
          <p:cNvSpPr txBox="1"/>
          <p:nvPr/>
        </p:nvSpPr>
        <p:spPr>
          <a:xfrm rot="19620000">
            <a:off x="4479587" y="7464811"/>
            <a:ext cx="301529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844">
                <a:latin typeface="Arial"/>
                <a:cs typeface="Arial"/>
              </a:rPr>
              <a:t>G</a:t>
            </a:r>
            <a:endParaRPr sz="22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 rot="19860000">
            <a:off x="4570867" y="7409784"/>
            <a:ext cx="29584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 rot="20040000">
            <a:off x="4657566" y="736373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 rot="20280000">
            <a:off x="4747180" y="7323351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 rot="20520000">
            <a:off x="4842813" y="7286426"/>
            <a:ext cx="301772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80">
                <a:latin typeface="Arial"/>
                <a:cs typeface="Arial"/>
              </a:rPr>
              <a:t>K</a:t>
            </a:r>
            <a:endParaRPr sz="22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 rot="20760000">
            <a:off x="4946071" y="7256958"/>
            <a:ext cx="29418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 rot="20940000">
            <a:off x="5019616" y="7240900"/>
            <a:ext cx="283586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240">
                <a:latin typeface="Arial"/>
                <a:cs typeface="Arial"/>
              </a:rPr>
              <a:t>İ</a:t>
            </a:r>
            <a:endParaRPr sz="22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 rot="21240000">
            <a:off x="5149191" y="7217839"/>
            <a:ext cx="3104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5"/>
              </a:lnSpc>
            </a:pPr>
            <a:r>
              <a:rPr dirty="0" sz="2200" spc="-780">
                <a:latin typeface="Arial"/>
                <a:cs typeface="Arial"/>
              </a:rPr>
              <a:t>M</a:t>
            </a:r>
            <a:endParaRPr sz="22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 rot="21540000">
            <a:off x="5276077" y="7209049"/>
            <a:ext cx="299863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70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 rot="120000">
            <a:off x="5381146" y="7209242"/>
            <a:ext cx="29500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90">
                <a:latin typeface="Arial"/>
                <a:cs typeface="Arial"/>
              </a:rPr>
              <a:t>T</a:t>
            </a:r>
            <a:endParaRPr sz="22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 rot="300000">
            <a:off x="5477616" y="7215798"/>
            <a:ext cx="29563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 rot="540000">
            <a:off x="5574361" y="7228714"/>
            <a:ext cx="29627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 rot="720000">
            <a:off x="5667889" y="7246850"/>
            <a:ext cx="293181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795">
                <a:latin typeface="Arial"/>
                <a:cs typeface="Arial"/>
              </a:rPr>
              <a:t>Y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 rot="960000">
            <a:off x="5758876" y="7271775"/>
            <a:ext cx="299397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635">
                <a:latin typeface="Arial"/>
                <a:cs typeface="Arial"/>
              </a:rPr>
              <a:t>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 rot="1200000">
            <a:off x="5856697" y="7303567"/>
            <a:ext cx="29397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 rot="1380000">
            <a:off x="5941626" y="7338391"/>
            <a:ext cx="294588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55"/>
              </a:lnSpc>
            </a:pPr>
            <a:r>
              <a:rPr dirty="0" sz="2200" spc="-509">
                <a:latin typeface="Arial"/>
                <a:cs typeface="Arial"/>
              </a:rPr>
              <a:t>L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 rot="1620000">
            <a:off x="6026331" y="7379234"/>
            <a:ext cx="295210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725">
                <a:latin typeface="Arial"/>
                <a:cs typeface="Arial"/>
              </a:rPr>
              <a:t>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4" name="object 104"/>
          <p:cNvSpPr txBox="1"/>
          <p:nvPr/>
        </p:nvSpPr>
        <p:spPr>
          <a:xfrm rot="1860000">
            <a:off x="6111621" y="7427256"/>
            <a:ext cx="296055" cy="2794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160"/>
              </a:lnSpc>
            </a:pPr>
            <a:r>
              <a:rPr dirty="0" sz="2200" spc="-819">
                <a:latin typeface="Arial"/>
                <a:cs typeface="Arial"/>
              </a:rPr>
              <a:t>R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7048652" y="1014029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298"/>
                </a:moveTo>
                <a:lnTo>
                  <a:pt x="82692" y="547298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298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7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78242" y="301637"/>
            <a:ext cx="3479462" cy="3779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 rot="480000">
            <a:off x="4389491" y="1086321"/>
            <a:ext cx="2351696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50">
                <a:solidFill>
                  <a:srgbClr val="03989D"/>
                </a:solidFill>
                <a:latin typeface="Verdana"/>
                <a:cs typeface="Verdana"/>
              </a:rPr>
              <a:t>KELİME</a:t>
            </a:r>
            <a:r>
              <a:rPr dirty="0" sz="2350" spc="60">
                <a:solidFill>
                  <a:srgbClr val="03989D"/>
                </a:solidFill>
                <a:latin typeface="Verdana"/>
                <a:cs typeface="Verdana"/>
              </a:rPr>
              <a:t> </a:t>
            </a:r>
            <a:r>
              <a:rPr dirty="0" sz="2350" spc="-215">
                <a:solidFill>
                  <a:srgbClr val="03989D"/>
                </a:solidFill>
                <a:latin typeface="Verdana"/>
                <a:cs typeface="Verdana"/>
              </a:rPr>
              <a:t>BULMACA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 rot="480000">
            <a:off x="5049588" y="1500985"/>
            <a:ext cx="914549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500">
                <a:solidFill>
                  <a:srgbClr val="03989D"/>
                </a:solidFill>
                <a:latin typeface="Verdana"/>
                <a:cs typeface="Verdana"/>
              </a:rPr>
              <a:t>O</a:t>
            </a:r>
            <a:r>
              <a:rPr dirty="0" sz="2350" spc="-35">
                <a:solidFill>
                  <a:srgbClr val="03989D"/>
                </a:solidFill>
                <a:latin typeface="Verdana"/>
                <a:cs typeface="Verdana"/>
              </a:rPr>
              <a:t>Y</a:t>
            </a:r>
            <a:r>
              <a:rPr dirty="0" sz="2350" spc="-355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r>
              <a:rPr dirty="0" sz="2350" spc="-340">
                <a:solidFill>
                  <a:srgbClr val="03989D"/>
                </a:solidFill>
                <a:latin typeface="Verdana"/>
                <a:cs typeface="Verdana"/>
              </a:rPr>
              <a:t>N</a:t>
            </a:r>
            <a:r>
              <a:rPr dirty="0" sz="2350" spc="-484">
                <a:solidFill>
                  <a:srgbClr val="03989D"/>
                </a:solidFill>
                <a:latin typeface="Verdana"/>
                <a:cs typeface="Verdana"/>
              </a:rPr>
              <a:t>U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 rot="480000">
            <a:off x="5022751" y="257700"/>
            <a:ext cx="1494924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220">
                <a:solidFill>
                  <a:srgbClr val="FF1616"/>
                </a:solidFill>
                <a:latin typeface="Verdana"/>
                <a:cs typeface="Verdana"/>
              </a:rPr>
              <a:t>5</a:t>
            </a:r>
            <a:r>
              <a:rPr dirty="0" sz="2350" spc="-229">
                <a:solidFill>
                  <a:srgbClr val="FF1616"/>
                </a:solidFill>
                <a:latin typeface="Verdana"/>
                <a:cs typeface="Verdana"/>
              </a:rPr>
              <a:t>.</a:t>
            </a:r>
            <a:r>
              <a:rPr dirty="0" sz="2350" spc="-55">
                <a:solidFill>
                  <a:srgbClr val="FF1616"/>
                </a:solidFill>
                <a:latin typeface="Verdana"/>
                <a:cs typeface="Verdana"/>
              </a:rPr>
              <a:t>A</a:t>
            </a:r>
            <a:r>
              <a:rPr dirty="0" sz="2350" spc="-290">
                <a:solidFill>
                  <a:srgbClr val="FF1616"/>
                </a:solidFill>
                <a:latin typeface="Verdana"/>
                <a:cs typeface="Verdana"/>
              </a:rPr>
              <a:t>K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17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2350" spc="-345">
                <a:solidFill>
                  <a:srgbClr val="FF1616"/>
                </a:solidFill>
                <a:latin typeface="Verdana"/>
                <a:cs typeface="Verdana"/>
              </a:rPr>
              <a:t>İ</a:t>
            </a:r>
            <a:r>
              <a:rPr dirty="0" sz="2350" spc="-75">
                <a:solidFill>
                  <a:srgbClr val="FF1616"/>
                </a:solidFill>
                <a:latin typeface="Verdana"/>
                <a:cs typeface="Verdana"/>
              </a:rPr>
              <a:t>T</a:t>
            </a:r>
            <a:r>
              <a:rPr dirty="0" sz="2350" spc="-265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24020" y="534717"/>
            <a:ext cx="1428143" cy="119151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7" name="object 7"/>
          <p:cNvGrpSpPr/>
          <p:nvPr/>
        </p:nvGrpSpPr>
        <p:grpSpPr>
          <a:xfrm>
            <a:off x="1699790" y="323127"/>
            <a:ext cx="1296670" cy="713740"/>
            <a:chOff x="1699790" y="323127"/>
            <a:chExt cx="1296670" cy="713740"/>
          </a:xfrm>
        </p:grpSpPr>
        <p:sp>
          <p:nvSpPr>
            <p:cNvPr id="8" name="object 8"/>
            <p:cNvSpPr/>
            <p:nvPr/>
          </p:nvSpPr>
          <p:spPr>
            <a:xfrm>
              <a:off x="1796262" y="323138"/>
              <a:ext cx="1071880" cy="552450"/>
            </a:xfrm>
            <a:custGeom>
              <a:avLst/>
              <a:gdLst/>
              <a:ahLst/>
              <a:cxnLst/>
              <a:rect l="l" t="t" r="r" b="b"/>
              <a:pathLst>
                <a:path w="1071880" h="552450">
                  <a:moveTo>
                    <a:pt x="519087" y="317347"/>
                  </a:moveTo>
                  <a:lnTo>
                    <a:pt x="197662" y="195211"/>
                  </a:lnTo>
                  <a:lnTo>
                    <a:pt x="0" y="413512"/>
                  </a:lnTo>
                  <a:lnTo>
                    <a:pt x="39344" y="412546"/>
                  </a:lnTo>
                  <a:lnTo>
                    <a:pt x="208216" y="230797"/>
                  </a:lnTo>
                  <a:lnTo>
                    <a:pt x="400862" y="390613"/>
                  </a:lnTo>
                  <a:lnTo>
                    <a:pt x="438404" y="390131"/>
                  </a:lnTo>
                  <a:lnTo>
                    <a:pt x="260985" y="236562"/>
                  </a:lnTo>
                  <a:lnTo>
                    <a:pt x="281139" y="241376"/>
                  </a:lnTo>
                  <a:lnTo>
                    <a:pt x="453847" y="384657"/>
                  </a:lnTo>
                  <a:lnTo>
                    <a:pt x="519087" y="317347"/>
                  </a:lnTo>
                  <a:close/>
                </a:path>
                <a:path w="1071880" h="552450">
                  <a:moveTo>
                    <a:pt x="708101" y="225983"/>
                  </a:moveTo>
                  <a:lnTo>
                    <a:pt x="551713" y="40386"/>
                  </a:lnTo>
                  <a:lnTo>
                    <a:pt x="426021" y="84162"/>
                  </a:lnTo>
                  <a:lnTo>
                    <a:pt x="426021" y="0"/>
                  </a:lnTo>
                  <a:lnTo>
                    <a:pt x="371322" y="24993"/>
                  </a:lnTo>
                  <a:lnTo>
                    <a:pt x="371322" y="103212"/>
                  </a:lnTo>
                  <a:lnTo>
                    <a:pt x="281127" y="134620"/>
                  </a:lnTo>
                  <a:lnTo>
                    <a:pt x="248513" y="191363"/>
                  </a:lnTo>
                  <a:lnTo>
                    <a:pt x="413550" y="252907"/>
                  </a:lnTo>
                  <a:lnTo>
                    <a:pt x="550748" y="75971"/>
                  </a:lnTo>
                  <a:lnTo>
                    <a:pt x="665886" y="206756"/>
                  </a:lnTo>
                  <a:lnTo>
                    <a:pt x="708101" y="225983"/>
                  </a:lnTo>
                  <a:close/>
                </a:path>
                <a:path w="1071880" h="552450">
                  <a:moveTo>
                    <a:pt x="1071753" y="551980"/>
                  </a:moveTo>
                  <a:lnTo>
                    <a:pt x="902881" y="320217"/>
                  </a:lnTo>
                  <a:lnTo>
                    <a:pt x="832840" y="290029"/>
                  </a:lnTo>
                  <a:lnTo>
                    <a:pt x="832840" y="200977"/>
                  </a:lnTo>
                  <a:lnTo>
                    <a:pt x="778154" y="178816"/>
                  </a:lnTo>
                  <a:lnTo>
                    <a:pt x="778154" y="266446"/>
                  </a:lnTo>
                  <a:lnTo>
                    <a:pt x="641908" y="207708"/>
                  </a:lnTo>
                  <a:lnTo>
                    <a:pt x="453847" y="409663"/>
                  </a:lnTo>
                  <a:lnTo>
                    <a:pt x="489343" y="408698"/>
                  </a:lnTo>
                  <a:lnTo>
                    <a:pt x="647661" y="239445"/>
                  </a:lnTo>
                  <a:lnTo>
                    <a:pt x="797344" y="418312"/>
                  </a:lnTo>
                  <a:lnTo>
                    <a:pt x="844232" y="431990"/>
                  </a:lnTo>
                  <a:lnTo>
                    <a:pt x="890739" y="448970"/>
                  </a:lnTo>
                  <a:lnTo>
                    <a:pt x="936790" y="469353"/>
                  </a:lnTo>
                  <a:lnTo>
                    <a:pt x="982357" y="493242"/>
                  </a:lnTo>
                  <a:lnTo>
                    <a:pt x="1027353" y="520750"/>
                  </a:lnTo>
                  <a:lnTo>
                    <a:pt x="1071753" y="551980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2190248" y="381258"/>
              <a:ext cx="445227" cy="36339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1967239" y="619932"/>
              <a:ext cx="63736" cy="9558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1699790" y="741279"/>
              <a:ext cx="1296670" cy="295910"/>
            </a:xfrm>
            <a:custGeom>
              <a:avLst/>
              <a:gdLst/>
              <a:ahLst/>
              <a:cxnLst/>
              <a:rect l="l" t="t" r="r" b="b"/>
              <a:pathLst>
                <a:path w="1296670" h="295909">
                  <a:moveTo>
                    <a:pt x="1296581" y="295502"/>
                  </a:moveTo>
                  <a:lnTo>
                    <a:pt x="1262461" y="266739"/>
                  </a:lnTo>
                  <a:lnTo>
                    <a:pt x="1227757" y="238659"/>
                  </a:lnTo>
                  <a:lnTo>
                    <a:pt x="1192121" y="211664"/>
                  </a:lnTo>
                  <a:lnTo>
                    <a:pt x="1155204" y="186159"/>
                  </a:lnTo>
                  <a:lnTo>
                    <a:pt x="1116658" y="162547"/>
                  </a:lnTo>
                  <a:lnTo>
                    <a:pt x="1076134" y="141232"/>
                  </a:lnTo>
                  <a:lnTo>
                    <a:pt x="1033286" y="122618"/>
                  </a:lnTo>
                  <a:lnTo>
                    <a:pt x="987764" y="107107"/>
                  </a:lnTo>
                  <a:lnTo>
                    <a:pt x="939220" y="95103"/>
                  </a:lnTo>
                  <a:lnTo>
                    <a:pt x="887307" y="87011"/>
                  </a:lnTo>
                  <a:lnTo>
                    <a:pt x="831675" y="83233"/>
                  </a:lnTo>
                  <a:lnTo>
                    <a:pt x="769276" y="89151"/>
                  </a:lnTo>
                  <a:lnTo>
                    <a:pt x="742496" y="109133"/>
                  </a:lnTo>
                  <a:lnTo>
                    <a:pt x="743516" y="140111"/>
                  </a:lnTo>
                  <a:lnTo>
                    <a:pt x="764515" y="179016"/>
                  </a:lnTo>
                  <a:lnTo>
                    <a:pt x="718288" y="152808"/>
                  </a:lnTo>
                  <a:lnTo>
                    <a:pt x="671843" y="129576"/>
                  </a:lnTo>
                  <a:lnTo>
                    <a:pt x="625181" y="109288"/>
                  </a:lnTo>
                  <a:lnTo>
                    <a:pt x="578306" y="91911"/>
                  </a:lnTo>
                  <a:lnTo>
                    <a:pt x="531220" y="77414"/>
                  </a:lnTo>
                  <a:lnTo>
                    <a:pt x="483924" y="65764"/>
                  </a:lnTo>
                  <a:lnTo>
                    <a:pt x="436423" y="56929"/>
                  </a:lnTo>
                  <a:lnTo>
                    <a:pt x="388716" y="50876"/>
                  </a:lnTo>
                  <a:lnTo>
                    <a:pt x="340808" y="47574"/>
                  </a:lnTo>
                  <a:lnTo>
                    <a:pt x="292701" y="46991"/>
                  </a:lnTo>
                  <a:lnTo>
                    <a:pt x="244396" y="49093"/>
                  </a:lnTo>
                  <a:lnTo>
                    <a:pt x="195897" y="53849"/>
                  </a:lnTo>
                  <a:lnTo>
                    <a:pt x="147205" y="61226"/>
                  </a:lnTo>
                  <a:lnTo>
                    <a:pt x="98324" y="71193"/>
                  </a:lnTo>
                  <a:lnTo>
                    <a:pt x="49254" y="83716"/>
                  </a:lnTo>
                  <a:lnTo>
                    <a:pt x="0" y="98765"/>
                  </a:lnTo>
                  <a:lnTo>
                    <a:pt x="37164" y="80399"/>
                  </a:lnTo>
                  <a:lnTo>
                    <a:pt x="75473" y="63753"/>
                  </a:lnTo>
                  <a:lnTo>
                    <a:pt x="115035" y="48991"/>
                  </a:lnTo>
                  <a:lnTo>
                    <a:pt x="155958" y="36274"/>
                  </a:lnTo>
                  <a:lnTo>
                    <a:pt x="198349" y="25765"/>
                  </a:lnTo>
                  <a:lnTo>
                    <a:pt x="242317" y="17626"/>
                  </a:lnTo>
                  <a:lnTo>
                    <a:pt x="287970" y="12021"/>
                  </a:lnTo>
                  <a:lnTo>
                    <a:pt x="335416" y="9110"/>
                  </a:lnTo>
                  <a:lnTo>
                    <a:pt x="384762" y="9058"/>
                  </a:lnTo>
                  <a:lnTo>
                    <a:pt x="436117" y="12026"/>
                  </a:lnTo>
                  <a:lnTo>
                    <a:pt x="489590" y="18176"/>
                  </a:lnTo>
                  <a:lnTo>
                    <a:pt x="545287" y="27672"/>
                  </a:lnTo>
                  <a:lnTo>
                    <a:pt x="603317" y="40675"/>
                  </a:lnTo>
                  <a:lnTo>
                    <a:pt x="663788" y="57349"/>
                  </a:lnTo>
                  <a:lnTo>
                    <a:pt x="664096" y="28263"/>
                  </a:lnTo>
                  <a:lnTo>
                    <a:pt x="685247" y="8995"/>
                  </a:lnTo>
                  <a:lnTo>
                    <a:pt x="725615" y="0"/>
                  </a:lnTo>
                  <a:lnTo>
                    <a:pt x="783574" y="1727"/>
                  </a:lnTo>
                  <a:lnTo>
                    <a:pt x="857500" y="14630"/>
                  </a:lnTo>
                  <a:lnTo>
                    <a:pt x="906604" y="27764"/>
                  </a:lnTo>
                  <a:lnTo>
                    <a:pt x="953541" y="44004"/>
                  </a:lnTo>
                  <a:lnTo>
                    <a:pt x="998420" y="63142"/>
                  </a:lnTo>
                  <a:lnTo>
                    <a:pt x="1041350" y="84970"/>
                  </a:lnTo>
                  <a:lnTo>
                    <a:pt x="1082444" y="109277"/>
                  </a:lnTo>
                  <a:lnTo>
                    <a:pt x="1121810" y="135855"/>
                  </a:lnTo>
                  <a:lnTo>
                    <a:pt x="1159558" y="164496"/>
                  </a:lnTo>
                  <a:lnTo>
                    <a:pt x="1195799" y="194990"/>
                  </a:lnTo>
                  <a:lnTo>
                    <a:pt x="1230643" y="227128"/>
                  </a:lnTo>
                  <a:lnTo>
                    <a:pt x="1264200" y="260702"/>
                  </a:lnTo>
                  <a:lnTo>
                    <a:pt x="1296581" y="295502"/>
                  </a:lnTo>
                  <a:close/>
                </a:path>
              </a:pathLst>
            </a:custGeom>
            <a:solidFill>
              <a:srgbClr val="535353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/>
          <p:nvPr/>
        </p:nvSpPr>
        <p:spPr>
          <a:xfrm>
            <a:off x="0" y="1998439"/>
            <a:ext cx="1592580" cy="397510"/>
          </a:xfrm>
          <a:custGeom>
            <a:avLst/>
            <a:gdLst/>
            <a:ahLst/>
            <a:cxnLst/>
            <a:rect l="l" t="t" r="r" b="b"/>
            <a:pathLst>
              <a:path w="1592580" h="397510">
                <a:moveTo>
                  <a:pt x="0" y="120658"/>
                </a:moveTo>
                <a:lnTo>
                  <a:pt x="0" y="94613"/>
                </a:lnTo>
                <a:lnTo>
                  <a:pt x="794" y="94412"/>
                </a:lnTo>
                <a:lnTo>
                  <a:pt x="12888" y="91636"/>
                </a:lnTo>
                <a:lnTo>
                  <a:pt x="18972" y="114996"/>
                </a:lnTo>
                <a:lnTo>
                  <a:pt x="0" y="120658"/>
                </a:lnTo>
                <a:close/>
              </a:path>
              <a:path w="1592580" h="397510">
                <a:moveTo>
                  <a:pt x="63502" y="109117"/>
                </a:moveTo>
                <a:lnTo>
                  <a:pt x="60387" y="85365"/>
                </a:lnTo>
                <a:lnTo>
                  <a:pt x="109954" y="83352"/>
                </a:lnTo>
                <a:lnTo>
                  <a:pt x="110101" y="107496"/>
                </a:lnTo>
                <a:lnTo>
                  <a:pt x="97937" y="107757"/>
                </a:lnTo>
                <a:lnTo>
                  <a:pt x="86172" y="107824"/>
                </a:lnTo>
                <a:lnTo>
                  <a:pt x="74722" y="108132"/>
                </a:lnTo>
                <a:lnTo>
                  <a:pt x="63502" y="109117"/>
                </a:lnTo>
                <a:close/>
              </a:path>
              <a:path w="1592580" h="397510">
                <a:moveTo>
                  <a:pt x="154509" y="112205"/>
                </a:moveTo>
                <a:lnTo>
                  <a:pt x="159011" y="88958"/>
                </a:lnTo>
                <a:lnTo>
                  <a:pt x="171298" y="91253"/>
                </a:lnTo>
                <a:lnTo>
                  <a:pt x="183138" y="94456"/>
                </a:lnTo>
                <a:lnTo>
                  <a:pt x="207557" y="102182"/>
                </a:lnTo>
                <a:lnTo>
                  <a:pt x="198407" y="124532"/>
                </a:lnTo>
                <a:lnTo>
                  <a:pt x="188407" y="121322"/>
                </a:lnTo>
                <a:lnTo>
                  <a:pt x="177572" y="118222"/>
                </a:lnTo>
                <a:lnTo>
                  <a:pt x="166180" y="115195"/>
                </a:lnTo>
                <a:lnTo>
                  <a:pt x="154509" y="112205"/>
                </a:lnTo>
                <a:close/>
              </a:path>
              <a:path w="1592580" h="397510">
                <a:moveTo>
                  <a:pt x="464205" y="320506"/>
                </a:moveTo>
                <a:lnTo>
                  <a:pt x="478391" y="302021"/>
                </a:lnTo>
                <a:lnTo>
                  <a:pt x="488399" y="309242"/>
                </a:lnTo>
                <a:lnTo>
                  <a:pt x="498296" y="315628"/>
                </a:lnTo>
                <a:lnTo>
                  <a:pt x="508121" y="321457"/>
                </a:lnTo>
                <a:lnTo>
                  <a:pt x="517909" y="327008"/>
                </a:lnTo>
                <a:lnTo>
                  <a:pt x="505402" y="346782"/>
                </a:lnTo>
                <a:lnTo>
                  <a:pt x="495352" y="341030"/>
                </a:lnTo>
                <a:lnTo>
                  <a:pt x="484950" y="334757"/>
                </a:lnTo>
                <a:lnTo>
                  <a:pt x="474475" y="327928"/>
                </a:lnTo>
                <a:lnTo>
                  <a:pt x="464205" y="320506"/>
                </a:lnTo>
                <a:close/>
              </a:path>
              <a:path w="1592580" h="397510">
                <a:moveTo>
                  <a:pt x="425587" y="290869"/>
                </a:moveTo>
                <a:lnTo>
                  <a:pt x="415977" y="283077"/>
                </a:lnTo>
                <a:lnTo>
                  <a:pt x="397870" y="267344"/>
                </a:lnTo>
                <a:lnTo>
                  <a:pt x="388259" y="259552"/>
                </a:lnTo>
                <a:lnTo>
                  <a:pt x="404125" y="242355"/>
                </a:lnTo>
                <a:lnTo>
                  <a:pt x="412456" y="250293"/>
                </a:lnTo>
                <a:lnTo>
                  <a:pt x="421466" y="258000"/>
                </a:lnTo>
                <a:lnTo>
                  <a:pt x="430717" y="265392"/>
                </a:lnTo>
                <a:lnTo>
                  <a:pt x="439774" y="272384"/>
                </a:lnTo>
                <a:lnTo>
                  <a:pt x="425587" y="290869"/>
                </a:lnTo>
                <a:close/>
              </a:path>
              <a:path w="1592580" h="397510">
                <a:moveTo>
                  <a:pt x="241794" y="144478"/>
                </a:moveTo>
                <a:lnTo>
                  <a:pt x="252623" y="123416"/>
                </a:lnTo>
                <a:lnTo>
                  <a:pt x="262673" y="129168"/>
                </a:lnTo>
                <a:lnTo>
                  <a:pt x="273075" y="135441"/>
                </a:lnTo>
                <a:lnTo>
                  <a:pt x="283550" y="142270"/>
                </a:lnTo>
                <a:lnTo>
                  <a:pt x="293820" y="149692"/>
                </a:lnTo>
                <a:lnTo>
                  <a:pt x="281312" y="169466"/>
                </a:lnTo>
                <a:lnTo>
                  <a:pt x="271305" y="162245"/>
                </a:lnTo>
                <a:lnTo>
                  <a:pt x="261407" y="155859"/>
                </a:lnTo>
                <a:lnTo>
                  <a:pt x="251583" y="150029"/>
                </a:lnTo>
                <a:lnTo>
                  <a:pt x="241794" y="144478"/>
                </a:lnTo>
                <a:close/>
              </a:path>
              <a:path w="1592580" h="397510">
                <a:moveTo>
                  <a:pt x="353900" y="227843"/>
                </a:moveTo>
                <a:lnTo>
                  <a:pt x="345024" y="220614"/>
                </a:lnTo>
                <a:lnTo>
                  <a:pt x="327127" y="205043"/>
                </a:lnTo>
                <a:lnTo>
                  <a:pt x="318251" y="197814"/>
                </a:lnTo>
                <a:lnTo>
                  <a:pt x="332437" y="179329"/>
                </a:lnTo>
                <a:lnTo>
                  <a:pt x="342048" y="187121"/>
                </a:lnTo>
                <a:lnTo>
                  <a:pt x="360155" y="202854"/>
                </a:lnTo>
                <a:lnTo>
                  <a:pt x="369765" y="210646"/>
                </a:lnTo>
                <a:lnTo>
                  <a:pt x="353900" y="227843"/>
                </a:lnTo>
                <a:close/>
              </a:path>
              <a:path w="1592580" h="397510">
                <a:moveTo>
                  <a:pt x="549178" y="369697"/>
                </a:moveTo>
                <a:lnTo>
                  <a:pt x="560007" y="348635"/>
                </a:lnTo>
                <a:lnTo>
                  <a:pt x="570776" y="352853"/>
                </a:lnTo>
                <a:lnTo>
                  <a:pt x="581667" y="356913"/>
                </a:lnTo>
                <a:lnTo>
                  <a:pt x="592799" y="360658"/>
                </a:lnTo>
                <a:lnTo>
                  <a:pt x="604294" y="363931"/>
                </a:lnTo>
                <a:lnTo>
                  <a:pt x="596824" y="387570"/>
                </a:lnTo>
                <a:lnTo>
                  <a:pt x="584859" y="384312"/>
                </a:lnTo>
                <a:lnTo>
                  <a:pt x="572664" y="380377"/>
                </a:lnTo>
                <a:lnTo>
                  <a:pt x="560637" y="375570"/>
                </a:lnTo>
                <a:lnTo>
                  <a:pt x="549178" y="369697"/>
                </a:lnTo>
                <a:close/>
              </a:path>
              <a:path w="1592580" h="397510">
                <a:moveTo>
                  <a:pt x="646270" y="396145"/>
                </a:moveTo>
                <a:lnTo>
                  <a:pt x="649092" y="371609"/>
                </a:lnTo>
                <a:lnTo>
                  <a:pt x="660450" y="371856"/>
                </a:lnTo>
                <a:lnTo>
                  <a:pt x="671698" y="371267"/>
                </a:lnTo>
                <a:lnTo>
                  <a:pt x="682873" y="370122"/>
                </a:lnTo>
                <a:lnTo>
                  <a:pt x="694012" y="368699"/>
                </a:lnTo>
                <a:lnTo>
                  <a:pt x="697127" y="392451"/>
                </a:lnTo>
                <a:lnTo>
                  <a:pt x="684752" y="394887"/>
                </a:lnTo>
                <a:lnTo>
                  <a:pt x="671990" y="396525"/>
                </a:lnTo>
                <a:lnTo>
                  <a:pt x="659082" y="397049"/>
                </a:lnTo>
                <a:lnTo>
                  <a:pt x="646270" y="396145"/>
                </a:lnTo>
                <a:close/>
              </a:path>
              <a:path w="1592580" h="397510">
                <a:moveTo>
                  <a:pt x="745137" y="378562"/>
                </a:moveTo>
                <a:lnTo>
                  <a:pt x="736084" y="355594"/>
                </a:lnTo>
                <a:lnTo>
                  <a:pt x="745887" y="350642"/>
                </a:lnTo>
                <a:lnTo>
                  <a:pt x="756053" y="345218"/>
                </a:lnTo>
                <a:lnTo>
                  <a:pt x="766461" y="339478"/>
                </a:lnTo>
                <a:lnTo>
                  <a:pt x="776989" y="333582"/>
                </a:lnTo>
                <a:lnTo>
                  <a:pt x="790300" y="354478"/>
                </a:lnTo>
                <a:lnTo>
                  <a:pt x="778798" y="361588"/>
                </a:lnTo>
                <a:lnTo>
                  <a:pt x="767381" y="368263"/>
                </a:lnTo>
                <a:lnTo>
                  <a:pt x="756132" y="374067"/>
                </a:lnTo>
                <a:lnTo>
                  <a:pt x="745137" y="378562"/>
                </a:lnTo>
                <a:close/>
              </a:path>
              <a:path w="1592580" h="397510">
                <a:moveTo>
                  <a:pt x="827067" y="323950"/>
                </a:moveTo>
                <a:lnTo>
                  <a:pt x="811177" y="306415"/>
                </a:lnTo>
                <a:lnTo>
                  <a:pt x="819227" y="298533"/>
                </a:lnTo>
                <a:lnTo>
                  <a:pt x="827398" y="290493"/>
                </a:lnTo>
                <a:lnTo>
                  <a:pt x="835811" y="282138"/>
                </a:lnTo>
                <a:lnTo>
                  <a:pt x="844587" y="273310"/>
                </a:lnTo>
                <a:lnTo>
                  <a:pt x="861767" y="289165"/>
                </a:lnTo>
                <a:lnTo>
                  <a:pt x="843933" y="307188"/>
                </a:lnTo>
                <a:lnTo>
                  <a:pt x="835319" y="315805"/>
                </a:lnTo>
                <a:lnTo>
                  <a:pt x="827067" y="323950"/>
                </a:lnTo>
                <a:close/>
              </a:path>
              <a:path w="1592580" h="397510">
                <a:moveTo>
                  <a:pt x="872959" y="236340"/>
                </a:moveTo>
                <a:lnTo>
                  <a:pt x="902622" y="197689"/>
                </a:lnTo>
                <a:lnTo>
                  <a:pt x="921091" y="211863"/>
                </a:lnTo>
                <a:lnTo>
                  <a:pt x="892718" y="248834"/>
                </a:lnTo>
                <a:lnTo>
                  <a:pt x="872959" y="236340"/>
                </a:lnTo>
                <a:close/>
              </a:path>
              <a:path w="1592580" h="397510">
                <a:moveTo>
                  <a:pt x="929315" y="159430"/>
                </a:moveTo>
                <a:lnTo>
                  <a:pt x="958977" y="120780"/>
                </a:lnTo>
                <a:lnTo>
                  <a:pt x="977447" y="134954"/>
                </a:lnTo>
                <a:lnTo>
                  <a:pt x="949074" y="171924"/>
                </a:lnTo>
                <a:lnTo>
                  <a:pt x="929315" y="159430"/>
                </a:lnTo>
                <a:close/>
              </a:path>
              <a:path w="1592580" h="397510">
                <a:moveTo>
                  <a:pt x="1010856" y="101849"/>
                </a:moveTo>
                <a:lnTo>
                  <a:pt x="994966" y="84314"/>
                </a:lnTo>
                <a:lnTo>
                  <a:pt x="1004232" y="75445"/>
                </a:lnTo>
                <a:lnTo>
                  <a:pt x="1013849" y="67097"/>
                </a:lnTo>
                <a:lnTo>
                  <a:pt x="1023539" y="59305"/>
                </a:lnTo>
                <a:lnTo>
                  <a:pt x="1033024" y="52106"/>
                </a:lnTo>
                <a:lnTo>
                  <a:pt x="1047624" y="71321"/>
                </a:lnTo>
                <a:lnTo>
                  <a:pt x="1036907" y="78659"/>
                </a:lnTo>
                <a:lnTo>
                  <a:pt x="1027497" y="86249"/>
                </a:lnTo>
                <a:lnTo>
                  <a:pt x="1018959" y="94007"/>
                </a:lnTo>
                <a:lnTo>
                  <a:pt x="1010856" y="101849"/>
                </a:lnTo>
                <a:close/>
              </a:path>
              <a:path w="1592580" h="397510">
                <a:moveTo>
                  <a:pt x="1083881" y="48412"/>
                </a:moveTo>
                <a:lnTo>
                  <a:pt x="1073539" y="27125"/>
                </a:lnTo>
                <a:lnTo>
                  <a:pt x="1076507" y="26733"/>
                </a:lnTo>
                <a:lnTo>
                  <a:pt x="1077797" y="25052"/>
                </a:lnTo>
                <a:lnTo>
                  <a:pt x="1121159" y="10266"/>
                </a:lnTo>
                <a:lnTo>
                  <a:pt x="1127243" y="33627"/>
                </a:lnTo>
                <a:lnTo>
                  <a:pt x="1117658" y="36284"/>
                </a:lnTo>
                <a:lnTo>
                  <a:pt x="1108546" y="39304"/>
                </a:lnTo>
                <a:lnTo>
                  <a:pt x="1099748" y="42566"/>
                </a:lnTo>
                <a:lnTo>
                  <a:pt x="1091108" y="45948"/>
                </a:lnTo>
                <a:lnTo>
                  <a:pt x="1088139" y="46340"/>
                </a:lnTo>
                <a:lnTo>
                  <a:pt x="1086849" y="48021"/>
                </a:lnTo>
                <a:lnTo>
                  <a:pt x="1083881" y="48412"/>
                </a:lnTo>
                <a:close/>
              </a:path>
              <a:path w="1592580" h="397510">
                <a:moveTo>
                  <a:pt x="1173063" y="26068"/>
                </a:moveTo>
                <a:lnTo>
                  <a:pt x="1171238" y="635"/>
                </a:lnTo>
                <a:lnTo>
                  <a:pt x="1183636" y="178"/>
                </a:lnTo>
                <a:lnTo>
                  <a:pt x="1196070" y="0"/>
                </a:lnTo>
                <a:lnTo>
                  <a:pt x="1208578" y="378"/>
                </a:lnTo>
                <a:lnTo>
                  <a:pt x="1221195" y="1591"/>
                </a:lnTo>
                <a:lnTo>
                  <a:pt x="1218372" y="26127"/>
                </a:lnTo>
                <a:lnTo>
                  <a:pt x="1206772" y="25653"/>
                </a:lnTo>
                <a:lnTo>
                  <a:pt x="1195088" y="25614"/>
                </a:lnTo>
                <a:lnTo>
                  <a:pt x="1173063" y="26068"/>
                </a:lnTo>
                <a:close/>
              </a:path>
              <a:path w="1592580" h="397510">
                <a:moveTo>
                  <a:pt x="1264460" y="32124"/>
                </a:moveTo>
                <a:lnTo>
                  <a:pt x="1268961" y="8877"/>
                </a:lnTo>
                <a:lnTo>
                  <a:pt x="1291780" y="13038"/>
                </a:lnTo>
                <a:lnTo>
                  <a:pt x="1304255" y="15686"/>
                </a:lnTo>
                <a:lnTo>
                  <a:pt x="1317118" y="19132"/>
                </a:lnTo>
                <a:lnTo>
                  <a:pt x="1311327" y="44060"/>
                </a:lnTo>
                <a:lnTo>
                  <a:pt x="1299391" y="39406"/>
                </a:lnTo>
                <a:lnTo>
                  <a:pt x="1287601" y="35865"/>
                </a:lnTo>
                <a:lnTo>
                  <a:pt x="1275958" y="33438"/>
                </a:lnTo>
                <a:lnTo>
                  <a:pt x="1264460" y="32124"/>
                </a:lnTo>
                <a:close/>
              </a:path>
              <a:path w="1592580" h="397510">
                <a:moveTo>
                  <a:pt x="1356514" y="54707"/>
                </a:moveTo>
                <a:lnTo>
                  <a:pt x="1363984" y="31067"/>
                </a:lnTo>
                <a:lnTo>
                  <a:pt x="1409561" y="44683"/>
                </a:lnTo>
                <a:lnTo>
                  <a:pt x="1402091" y="68323"/>
                </a:lnTo>
                <a:lnTo>
                  <a:pt x="1356514" y="54707"/>
                </a:lnTo>
                <a:close/>
              </a:path>
              <a:path w="1592580" h="397510">
                <a:moveTo>
                  <a:pt x="1447668" y="81939"/>
                </a:moveTo>
                <a:lnTo>
                  <a:pt x="1455138" y="58299"/>
                </a:lnTo>
                <a:lnTo>
                  <a:pt x="1466653" y="61546"/>
                </a:lnTo>
                <a:lnTo>
                  <a:pt x="1489200" y="68669"/>
                </a:lnTo>
                <a:lnTo>
                  <a:pt x="1500715" y="71915"/>
                </a:lnTo>
                <a:lnTo>
                  <a:pt x="1494924" y="96843"/>
                </a:lnTo>
                <a:lnTo>
                  <a:pt x="1482438" y="92852"/>
                </a:lnTo>
                <a:lnTo>
                  <a:pt x="1470666" y="88908"/>
                </a:lnTo>
                <a:lnTo>
                  <a:pt x="1459209" y="85205"/>
                </a:lnTo>
                <a:lnTo>
                  <a:pt x="1447668" y="81939"/>
                </a:lnTo>
                <a:close/>
              </a:path>
              <a:path w="1592580" h="397510">
                <a:moveTo>
                  <a:pt x="1541401" y="105810"/>
                </a:moveTo>
                <a:lnTo>
                  <a:pt x="1545903" y="82562"/>
                </a:lnTo>
                <a:lnTo>
                  <a:pt x="1569576" y="86044"/>
                </a:lnTo>
                <a:lnTo>
                  <a:pt x="1580741" y="87520"/>
                </a:lnTo>
                <a:lnTo>
                  <a:pt x="1591990" y="88560"/>
                </a:lnTo>
                <a:lnTo>
                  <a:pt x="1590458" y="111415"/>
                </a:lnTo>
                <a:lnTo>
                  <a:pt x="1578981" y="110618"/>
                </a:lnTo>
                <a:lnTo>
                  <a:pt x="1567189" y="109579"/>
                </a:lnTo>
                <a:lnTo>
                  <a:pt x="1554767" y="108057"/>
                </a:lnTo>
                <a:lnTo>
                  <a:pt x="1541401" y="10581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638579" y="0"/>
            <a:ext cx="2047239" cy="2346960"/>
          </a:xfrm>
          <a:custGeom>
            <a:avLst/>
            <a:gdLst/>
            <a:ahLst/>
            <a:cxnLst/>
            <a:rect l="l" t="t" r="r" b="b"/>
            <a:pathLst>
              <a:path w="2047239" h="2346960">
                <a:moveTo>
                  <a:pt x="26873" y="2106003"/>
                </a:moveTo>
                <a:lnTo>
                  <a:pt x="23749" y="2082253"/>
                </a:lnTo>
                <a:lnTo>
                  <a:pt x="14846" y="2083422"/>
                </a:lnTo>
                <a:lnTo>
                  <a:pt x="7620" y="2085886"/>
                </a:lnTo>
                <a:lnTo>
                  <a:pt x="0" y="2085390"/>
                </a:lnTo>
                <a:lnTo>
                  <a:pt x="3124" y="2109139"/>
                </a:lnTo>
                <a:lnTo>
                  <a:pt x="10731" y="2109635"/>
                </a:lnTo>
                <a:lnTo>
                  <a:pt x="19646" y="2108466"/>
                </a:lnTo>
                <a:lnTo>
                  <a:pt x="26873" y="2106003"/>
                </a:lnTo>
                <a:close/>
              </a:path>
              <a:path w="2047239" h="2346960">
                <a:moveTo>
                  <a:pt x="48641" y="2143899"/>
                </a:moveTo>
                <a:lnTo>
                  <a:pt x="28981" y="2134997"/>
                </a:lnTo>
                <a:lnTo>
                  <a:pt x="25196" y="2140432"/>
                </a:lnTo>
                <a:lnTo>
                  <a:pt x="22631" y="2158022"/>
                </a:lnTo>
                <a:lnTo>
                  <a:pt x="43154" y="2161057"/>
                </a:lnTo>
                <a:lnTo>
                  <a:pt x="44005" y="2155202"/>
                </a:lnTo>
                <a:lnTo>
                  <a:pt x="46532" y="2148078"/>
                </a:lnTo>
                <a:lnTo>
                  <a:pt x="48641" y="2143899"/>
                </a:lnTo>
                <a:close/>
              </a:path>
              <a:path w="2047239" h="2346960">
                <a:moveTo>
                  <a:pt x="106159" y="2098497"/>
                </a:moveTo>
                <a:lnTo>
                  <a:pt x="101612" y="2078342"/>
                </a:lnTo>
                <a:lnTo>
                  <a:pt x="90233" y="2081466"/>
                </a:lnTo>
                <a:lnTo>
                  <a:pt x="79438" y="2085365"/>
                </a:lnTo>
                <a:lnTo>
                  <a:pt x="69354" y="2090216"/>
                </a:lnTo>
                <a:lnTo>
                  <a:pt x="60083" y="2096173"/>
                </a:lnTo>
                <a:lnTo>
                  <a:pt x="70929" y="2114245"/>
                </a:lnTo>
                <a:lnTo>
                  <a:pt x="78917" y="2109203"/>
                </a:lnTo>
                <a:lnTo>
                  <a:pt x="87604" y="2105113"/>
                </a:lnTo>
                <a:lnTo>
                  <a:pt x="96761" y="2101646"/>
                </a:lnTo>
                <a:lnTo>
                  <a:pt x="106159" y="2098497"/>
                </a:lnTo>
                <a:close/>
              </a:path>
              <a:path w="2047239" h="2346960">
                <a:moveTo>
                  <a:pt x="190411" y="2085492"/>
                </a:moveTo>
                <a:lnTo>
                  <a:pt x="183845" y="2082533"/>
                </a:lnTo>
                <a:lnTo>
                  <a:pt x="176809" y="2079929"/>
                </a:lnTo>
                <a:lnTo>
                  <a:pt x="169456" y="2077554"/>
                </a:lnTo>
                <a:lnTo>
                  <a:pt x="161950" y="2075294"/>
                </a:lnTo>
                <a:lnTo>
                  <a:pt x="157759" y="2073173"/>
                </a:lnTo>
                <a:lnTo>
                  <a:pt x="153149" y="2073986"/>
                </a:lnTo>
                <a:lnTo>
                  <a:pt x="147281" y="2073122"/>
                </a:lnTo>
                <a:lnTo>
                  <a:pt x="145554" y="2095334"/>
                </a:lnTo>
                <a:lnTo>
                  <a:pt x="148488" y="2095766"/>
                </a:lnTo>
                <a:lnTo>
                  <a:pt x="153098" y="2094953"/>
                </a:lnTo>
                <a:lnTo>
                  <a:pt x="157276" y="2097074"/>
                </a:lnTo>
                <a:lnTo>
                  <a:pt x="162890" y="2098814"/>
                </a:lnTo>
                <a:lnTo>
                  <a:pt x="168948" y="2100478"/>
                </a:lnTo>
                <a:lnTo>
                  <a:pt x="175234" y="2102459"/>
                </a:lnTo>
                <a:lnTo>
                  <a:pt x="181559" y="2105152"/>
                </a:lnTo>
                <a:lnTo>
                  <a:pt x="190411" y="2085492"/>
                </a:lnTo>
                <a:close/>
              </a:path>
              <a:path w="2047239" h="2346960">
                <a:moveTo>
                  <a:pt x="262318" y="2136584"/>
                </a:moveTo>
                <a:lnTo>
                  <a:pt x="254215" y="2128926"/>
                </a:lnTo>
                <a:lnTo>
                  <a:pt x="245770" y="2121776"/>
                </a:lnTo>
                <a:lnTo>
                  <a:pt x="237223" y="2115172"/>
                </a:lnTo>
                <a:lnTo>
                  <a:pt x="228879" y="2109165"/>
                </a:lnTo>
                <a:lnTo>
                  <a:pt x="215849" y="2126704"/>
                </a:lnTo>
                <a:lnTo>
                  <a:pt x="223989" y="2132457"/>
                </a:lnTo>
                <a:lnTo>
                  <a:pt x="232105" y="2138476"/>
                </a:lnTo>
                <a:lnTo>
                  <a:pt x="240131" y="2145042"/>
                </a:lnTo>
                <a:lnTo>
                  <a:pt x="248031" y="2152434"/>
                </a:lnTo>
                <a:lnTo>
                  <a:pt x="262318" y="2136584"/>
                </a:lnTo>
                <a:close/>
              </a:path>
              <a:path w="2047239" h="2346960">
                <a:moveTo>
                  <a:pt x="324167" y="2195157"/>
                </a:moveTo>
                <a:lnTo>
                  <a:pt x="318477" y="2189594"/>
                </a:lnTo>
                <a:lnTo>
                  <a:pt x="307721" y="2177986"/>
                </a:lnTo>
                <a:lnTo>
                  <a:pt x="302031" y="2172411"/>
                </a:lnTo>
                <a:lnTo>
                  <a:pt x="294081" y="2165248"/>
                </a:lnTo>
                <a:lnTo>
                  <a:pt x="278549" y="2179421"/>
                </a:lnTo>
                <a:lnTo>
                  <a:pt x="286486" y="2186584"/>
                </a:lnTo>
                <a:lnTo>
                  <a:pt x="292176" y="2192159"/>
                </a:lnTo>
                <a:lnTo>
                  <a:pt x="302933" y="2203767"/>
                </a:lnTo>
                <a:lnTo>
                  <a:pt x="308622" y="2209342"/>
                </a:lnTo>
                <a:lnTo>
                  <a:pt x="324167" y="2195157"/>
                </a:lnTo>
                <a:close/>
              </a:path>
              <a:path w="2047239" h="2346960">
                <a:moveTo>
                  <a:pt x="388124" y="2249563"/>
                </a:moveTo>
                <a:lnTo>
                  <a:pt x="379234" y="2244356"/>
                </a:lnTo>
                <a:lnTo>
                  <a:pt x="371030" y="2238413"/>
                </a:lnTo>
                <a:lnTo>
                  <a:pt x="362889" y="2231923"/>
                </a:lnTo>
                <a:lnTo>
                  <a:pt x="354253" y="2225078"/>
                </a:lnTo>
                <a:lnTo>
                  <a:pt x="342900" y="2241372"/>
                </a:lnTo>
                <a:lnTo>
                  <a:pt x="351967" y="2248306"/>
                </a:lnTo>
                <a:lnTo>
                  <a:pt x="360921" y="2255088"/>
                </a:lnTo>
                <a:lnTo>
                  <a:pt x="369646" y="2261539"/>
                </a:lnTo>
                <a:lnTo>
                  <a:pt x="378015" y="2267534"/>
                </a:lnTo>
                <a:lnTo>
                  <a:pt x="388124" y="2249563"/>
                </a:lnTo>
                <a:close/>
              </a:path>
              <a:path w="2047239" h="2346960">
                <a:moveTo>
                  <a:pt x="461378" y="2270887"/>
                </a:moveTo>
                <a:lnTo>
                  <a:pt x="453326" y="2270531"/>
                </a:lnTo>
                <a:lnTo>
                  <a:pt x="445096" y="2269591"/>
                </a:lnTo>
                <a:lnTo>
                  <a:pt x="436981" y="2268118"/>
                </a:lnTo>
                <a:lnTo>
                  <a:pt x="429133" y="2266111"/>
                </a:lnTo>
                <a:lnTo>
                  <a:pt x="423265" y="2265248"/>
                </a:lnTo>
                <a:lnTo>
                  <a:pt x="416090" y="2283650"/>
                </a:lnTo>
                <a:lnTo>
                  <a:pt x="419023" y="2284082"/>
                </a:lnTo>
                <a:lnTo>
                  <a:pt x="420281" y="2285771"/>
                </a:lnTo>
                <a:lnTo>
                  <a:pt x="423214" y="2286203"/>
                </a:lnTo>
                <a:lnTo>
                  <a:pt x="432752" y="2288463"/>
                </a:lnTo>
                <a:lnTo>
                  <a:pt x="442099" y="2290127"/>
                </a:lnTo>
                <a:lnTo>
                  <a:pt x="451535" y="2291245"/>
                </a:lnTo>
                <a:lnTo>
                  <a:pt x="461314" y="2291842"/>
                </a:lnTo>
                <a:lnTo>
                  <a:pt x="461378" y="2270887"/>
                </a:lnTo>
                <a:close/>
              </a:path>
              <a:path w="2047239" h="2346960">
                <a:moveTo>
                  <a:pt x="547662" y="2274671"/>
                </a:moveTo>
                <a:lnTo>
                  <a:pt x="538505" y="2255342"/>
                </a:lnTo>
                <a:lnTo>
                  <a:pt x="500761" y="2267724"/>
                </a:lnTo>
                <a:lnTo>
                  <a:pt x="506564" y="2289556"/>
                </a:lnTo>
                <a:lnTo>
                  <a:pt x="516293" y="2286241"/>
                </a:lnTo>
                <a:lnTo>
                  <a:pt x="526491" y="2282583"/>
                </a:lnTo>
                <a:lnTo>
                  <a:pt x="547662" y="2274671"/>
                </a:lnTo>
                <a:close/>
              </a:path>
              <a:path w="2047239" h="2346960">
                <a:moveTo>
                  <a:pt x="620699" y="2225560"/>
                </a:moveTo>
                <a:lnTo>
                  <a:pt x="606501" y="2209977"/>
                </a:lnTo>
                <a:lnTo>
                  <a:pt x="598144" y="2216607"/>
                </a:lnTo>
                <a:lnTo>
                  <a:pt x="582523" y="2230018"/>
                </a:lnTo>
                <a:lnTo>
                  <a:pt x="574167" y="2236647"/>
                </a:lnTo>
                <a:lnTo>
                  <a:pt x="586689" y="2253475"/>
                </a:lnTo>
                <a:lnTo>
                  <a:pt x="595490" y="2246896"/>
                </a:lnTo>
                <a:lnTo>
                  <a:pt x="604164" y="2240153"/>
                </a:lnTo>
                <a:lnTo>
                  <a:pt x="612609" y="2233091"/>
                </a:lnTo>
                <a:lnTo>
                  <a:pt x="620699" y="2225560"/>
                </a:lnTo>
                <a:close/>
              </a:path>
              <a:path w="2047239" h="2346960">
                <a:moveTo>
                  <a:pt x="675347" y="2158758"/>
                </a:moveTo>
                <a:lnTo>
                  <a:pt x="659041" y="2147354"/>
                </a:lnTo>
                <a:lnTo>
                  <a:pt x="654342" y="2154694"/>
                </a:lnTo>
                <a:lnTo>
                  <a:pt x="649249" y="2161819"/>
                </a:lnTo>
                <a:lnTo>
                  <a:pt x="644017" y="2168093"/>
                </a:lnTo>
                <a:lnTo>
                  <a:pt x="638860" y="2172830"/>
                </a:lnTo>
                <a:lnTo>
                  <a:pt x="635076" y="2178266"/>
                </a:lnTo>
                <a:lnTo>
                  <a:pt x="650951" y="2192591"/>
                </a:lnTo>
                <a:lnTo>
                  <a:pt x="654735" y="2187168"/>
                </a:lnTo>
                <a:lnTo>
                  <a:pt x="659612" y="2180018"/>
                </a:lnTo>
                <a:lnTo>
                  <a:pt x="670471" y="2165896"/>
                </a:lnTo>
                <a:lnTo>
                  <a:pt x="675347" y="2158758"/>
                </a:lnTo>
                <a:close/>
              </a:path>
              <a:path w="2047239" h="2346960">
                <a:moveTo>
                  <a:pt x="721626" y="2087714"/>
                </a:moveTo>
                <a:lnTo>
                  <a:pt x="703630" y="2077567"/>
                </a:lnTo>
                <a:lnTo>
                  <a:pt x="698677" y="2086737"/>
                </a:lnTo>
                <a:lnTo>
                  <a:pt x="693318" y="2095703"/>
                </a:lnTo>
                <a:lnTo>
                  <a:pt x="687654" y="2104898"/>
                </a:lnTo>
                <a:lnTo>
                  <a:pt x="681748" y="2114766"/>
                </a:lnTo>
                <a:lnTo>
                  <a:pt x="699731" y="2124926"/>
                </a:lnTo>
                <a:lnTo>
                  <a:pt x="705637" y="2115058"/>
                </a:lnTo>
                <a:lnTo>
                  <a:pt x="711301" y="2105850"/>
                </a:lnTo>
                <a:lnTo>
                  <a:pt x="716661" y="2096884"/>
                </a:lnTo>
                <a:lnTo>
                  <a:pt x="721626" y="2087714"/>
                </a:lnTo>
                <a:close/>
              </a:path>
              <a:path w="2047239" h="2346960">
                <a:moveTo>
                  <a:pt x="763714" y="2014562"/>
                </a:moveTo>
                <a:lnTo>
                  <a:pt x="745731" y="2004415"/>
                </a:lnTo>
                <a:lnTo>
                  <a:pt x="740765" y="2013585"/>
                </a:lnTo>
                <a:lnTo>
                  <a:pt x="735418" y="2022551"/>
                </a:lnTo>
                <a:lnTo>
                  <a:pt x="729742" y="2031746"/>
                </a:lnTo>
                <a:lnTo>
                  <a:pt x="723836" y="2041613"/>
                </a:lnTo>
                <a:lnTo>
                  <a:pt x="741832" y="2051773"/>
                </a:lnTo>
                <a:lnTo>
                  <a:pt x="752932" y="2032063"/>
                </a:lnTo>
                <a:lnTo>
                  <a:pt x="758228" y="2023021"/>
                </a:lnTo>
                <a:lnTo>
                  <a:pt x="763714" y="2014562"/>
                </a:lnTo>
                <a:close/>
              </a:path>
              <a:path w="2047239" h="2346960">
                <a:moveTo>
                  <a:pt x="813752" y="1948573"/>
                </a:moveTo>
                <a:lnTo>
                  <a:pt x="797864" y="1934248"/>
                </a:lnTo>
                <a:lnTo>
                  <a:pt x="791552" y="1940941"/>
                </a:lnTo>
                <a:lnTo>
                  <a:pt x="785837" y="1947443"/>
                </a:lnTo>
                <a:lnTo>
                  <a:pt x="780669" y="1954022"/>
                </a:lnTo>
                <a:lnTo>
                  <a:pt x="776008" y="1960968"/>
                </a:lnTo>
                <a:lnTo>
                  <a:pt x="770547" y="1967649"/>
                </a:lnTo>
                <a:lnTo>
                  <a:pt x="788111" y="1980730"/>
                </a:lnTo>
                <a:lnTo>
                  <a:pt x="793572" y="1974049"/>
                </a:lnTo>
                <a:lnTo>
                  <a:pt x="798207" y="1967128"/>
                </a:lnTo>
                <a:lnTo>
                  <a:pt x="803186" y="1960676"/>
                </a:lnTo>
                <a:lnTo>
                  <a:pt x="808405" y="1954555"/>
                </a:lnTo>
                <a:lnTo>
                  <a:pt x="813752" y="1948573"/>
                </a:lnTo>
                <a:close/>
              </a:path>
              <a:path w="2047239" h="2346960">
                <a:moveTo>
                  <a:pt x="875474" y="1894801"/>
                </a:moveTo>
                <a:lnTo>
                  <a:pt x="864641" y="1876729"/>
                </a:lnTo>
                <a:lnTo>
                  <a:pt x="829373" y="1902955"/>
                </a:lnTo>
                <a:lnTo>
                  <a:pt x="843572" y="1918538"/>
                </a:lnTo>
                <a:lnTo>
                  <a:pt x="875474" y="1894801"/>
                </a:lnTo>
                <a:close/>
              </a:path>
              <a:path w="2047239" h="2346960">
                <a:moveTo>
                  <a:pt x="948880" y="1863725"/>
                </a:moveTo>
                <a:lnTo>
                  <a:pt x="944321" y="1843582"/>
                </a:lnTo>
                <a:lnTo>
                  <a:pt x="933881" y="1845919"/>
                </a:lnTo>
                <a:lnTo>
                  <a:pt x="923315" y="1849081"/>
                </a:lnTo>
                <a:lnTo>
                  <a:pt x="912660" y="1852803"/>
                </a:lnTo>
                <a:lnTo>
                  <a:pt x="901979" y="1856790"/>
                </a:lnTo>
                <a:lnTo>
                  <a:pt x="911136" y="1876120"/>
                </a:lnTo>
                <a:lnTo>
                  <a:pt x="919873" y="1872068"/>
                </a:lnTo>
                <a:lnTo>
                  <a:pt x="929068" y="1868665"/>
                </a:lnTo>
                <a:lnTo>
                  <a:pt x="938745" y="1865884"/>
                </a:lnTo>
                <a:lnTo>
                  <a:pt x="948880" y="1863725"/>
                </a:lnTo>
                <a:close/>
              </a:path>
              <a:path w="2047239" h="2346960">
                <a:moveTo>
                  <a:pt x="1034808" y="1849488"/>
                </a:moveTo>
                <a:lnTo>
                  <a:pt x="1025550" y="1847011"/>
                </a:lnTo>
                <a:lnTo>
                  <a:pt x="1016952" y="1844789"/>
                </a:lnTo>
                <a:lnTo>
                  <a:pt x="1008608" y="1842871"/>
                </a:lnTo>
                <a:lnTo>
                  <a:pt x="1000048" y="1841347"/>
                </a:lnTo>
                <a:lnTo>
                  <a:pt x="995438" y="1842160"/>
                </a:lnTo>
                <a:lnTo>
                  <a:pt x="989584" y="1841296"/>
                </a:lnTo>
                <a:lnTo>
                  <a:pt x="991196" y="1861007"/>
                </a:lnTo>
                <a:lnTo>
                  <a:pt x="999998" y="1862302"/>
                </a:lnTo>
                <a:lnTo>
                  <a:pt x="1006805" y="1863572"/>
                </a:lnTo>
                <a:lnTo>
                  <a:pt x="1013968" y="1865312"/>
                </a:lnTo>
                <a:lnTo>
                  <a:pt x="1021372" y="1867369"/>
                </a:lnTo>
                <a:lnTo>
                  <a:pt x="1028877" y="1869579"/>
                </a:lnTo>
                <a:lnTo>
                  <a:pt x="1034808" y="1849488"/>
                </a:lnTo>
                <a:close/>
              </a:path>
              <a:path w="2047239" h="2346960">
                <a:moveTo>
                  <a:pt x="1108824" y="1896389"/>
                </a:moveTo>
                <a:lnTo>
                  <a:pt x="1099756" y="1889455"/>
                </a:lnTo>
                <a:lnTo>
                  <a:pt x="1090803" y="1882673"/>
                </a:lnTo>
                <a:lnTo>
                  <a:pt x="1082078" y="1876209"/>
                </a:lnTo>
                <a:lnTo>
                  <a:pt x="1073708" y="1870214"/>
                </a:lnTo>
                <a:lnTo>
                  <a:pt x="1062355" y="1886508"/>
                </a:lnTo>
                <a:lnTo>
                  <a:pt x="1070495" y="1892261"/>
                </a:lnTo>
                <a:lnTo>
                  <a:pt x="1078611" y="1898281"/>
                </a:lnTo>
                <a:lnTo>
                  <a:pt x="1086637" y="1904847"/>
                </a:lnTo>
                <a:lnTo>
                  <a:pt x="1094536" y="1912239"/>
                </a:lnTo>
                <a:lnTo>
                  <a:pt x="1108824" y="1896389"/>
                </a:lnTo>
                <a:close/>
              </a:path>
              <a:path w="2047239" h="2346960">
                <a:moveTo>
                  <a:pt x="1163104" y="1965833"/>
                </a:moveTo>
                <a:lnTo>
                  <a:pt x="1159370" y="1958797"/>
                </a:lnTo>
                <a:lnTo>
                  <a:pt x="1155179" y="1952117"/>
                </a:lnTo>
                <a:lnTo>
                  <a:pt x="1150670" y="1945665"/>
                </a:lnTo>
                <a:lnTo>
                  <a:pt x="1138478" y="1929231"/>
                </a:lnTo>
                <a:lnTo>
                  <a:pt x="1122946" y="1943404"/>
                </a:lnTo>
                <a:lnTo>
                  <a:pt x="1129207" y="1951824"/>
                </a:lnTo>
                <a:lnTo>
                  <a:pt x="1132916" y="1957362"/>
                </a:lnTo>
                <a:lnTo>
                  <a:pt x="1136662" y="1963597"/>
                </a:lnTo>
                <a:lnTo>
                  <a:pt x="1140637" y="1970151"/>
                </a:lnTo>
                <a:lnTo>
                  <a:pt x="1145057" y="1976640"/>
                </a:lnTo>
                <a:lnTo>
                  <a:pt x="1163104" y="1965833"/>
                </a:lnTo>
                <a:close/>
              </a:path>
              <a:path w="2047239" h="2346960">
                <a:moveTo>
                  <a:pt x="1201432" y="2041893"/>
                </a:moveTo>
                <a:lnTo>
                  <a:pt x="1197546" y="2031466"/>
                </a:lnTo>
                <a:lnTo>
                  <a:pt x="1193736" y="2021471"/>
                </a:lnTo>
                <a:lnTo>
                  <a:pt x="1189621" y="2011718"/>
                </a:lnTo>
                <a:lnTo>
                  <a:pt x="1184783" y="2001989"/>
                </a:lnTo>
                <a:lnTo>
                  <a:pt x="1165491" y="2011121"/>
                </a:lnTo>
                <a:lnTo>
                  <a:pt x="1169619" y="2021370"/>
                </a:lnTo>
                <a:lnTo>
                  <a:pt x="1178013" y="2040775"/>
                </a:lnTo>
                <a:lnTo>
                  <a:pt x="1182141" y="2051024"/>
                </a:lnTo>
                <a:lnTo>
                  <a:pt x="1201432" y="2041893"/>
                </a:lnTo>
                <a:close/>
              </a:path>
              <a:path w="2047239" h="2346960">
                <a:moveTo>
                  <a:pt x="1231798" y="2121281"/>
                </a:moveTo>
                <a:lnTo>
                  <a:pt x="1228826" y="2114105"/>
                </a:lnTo>
                <a:lnTo>
                  <a:pt x="1223962" y="2099906"/>
                </a:lnTo>
                <a:lnTo>
                  <a:pt x="1220990" y="2092718"/>
                </a:lnTo>
                <a:lnTo>
                  <a:pt x="1218082" y="2081809"/>
                </a:lnTo>
                <a:lnTo>
                  <a:pt x="1197533" y="2089251"/>
                </a:lnTo>
                <a:lnTo>
                  <a:pt x="1200442" y="2100160"/>
                </a:lnTo>
                <a:lnTo>
                  <a:pt x="1203413" y="2107349"/>
                </a:lnTo>
                <a:lnTo>
                  <a:pt x="1208278" y="2121547"/>
                </a:lnTo>
                <a:lnTo>
                  <a:pt x="1211249" y="2128723"/>
                </a:lnTo>
                <a:lnTo>
                  <a:pt x="1231798" y="2121281"/>
                </a:lnTo>
                <a:close/>
              </a:path>
              <a:path w="2047239" h="2346960">
                <a:moveTo>
                  <a:pt x="1265961" y="2195233"/>
                </a:moveTo>
                <a:lnTo>
                  <a:pt x="1261592" y="2186673"/>
                </a:lnTo>
                <a:lnTo>
                  <a:pt x="1257261" y="2177846"/>
                </a:lnTo>
                <a:lnTo>
                  <a:pt x="1253007" y="2168461"/>
                </a:lnTo>
                <a:lnTo>
                  <a:pt x="1248879" y="2158263"/>
                </a:lnTo>
                <a:lnTo>
                  <a:pt x="1229588" y="2167382"/>
                </a:lnTo>
                <a:lnTo>
                  <a:pt x="1233906" y="2177859"/>
                </a:lnTo>
                <a:lnTo>
                  <a:pt x="1238592" y="2187816"/>
                </a:lnTo>
                <a:lnTo>
                  <a:pt x="1243342" y="2197227"/>
                </a:lnTo>
                <a:lnTo>
                  <a:pt x="1247914" y="2206040"/>
                </a:lnTo>
                <a:lnTo>
                  <a:pt x="1265961" y="2195233"/>
                </a:lnTo>
                <a:close/>
              </a:path>
              <a:path w="2047239" h="2346960">
                <a:moveTo>
                  <a:pt x="1313116" y="2262124"/>
                </a:moveTo>
                <a:lnTo>
                  <a:pt x="1307452" y="2256536"/>
                </a:lnTo>
                <a:lnTo>
                  <a:pt x="1302258" y="2250592"/>
                </a:lnTo>
                <a:lnTo>
                  <a:pt x="1297571" y="2244674"/>
                </a:lnTo>
                <a:lnTo>
                  <a:pt x="1287640" y="2231402"/>
                </a:lnTo>
                <a:lnTo>
                  <a:pt x="1270850" y="2243886"/>
                </a:lnTo>
                <a:lnTo>
                  <a:pt x="1280782" y="2257183"/>
                </a:lnTo>
                <a:lnTo>
                  <a:pt x="1286090" y="2263927"/>
                </a:lnTo>
                <a:lnTo>
                  <a:pt x="1291717" y="2270455"/>
                </a:lnTo>
                <a:lnTo>
                  <a:pt x="1297571" y="2276297"/>
                </a:lnTo>
                <a:lnTo>
                  <a:pt x="1313116" y="2262124"/>
                </a:lnTo>
                <a:close/>
              </a:path>
              <a:path w="2047239" h="2346960">
                <a:moveTo>
                  <a:pt x="1377492" y="2313597"/>
                </a:moveTo>
                <a:lnTo>
                  <a:pt x="1368361" y="2308618"/>
                </a:lnTo>
                <a:lnTo>
                  <a:pt x="1359712" y="2303284"/>
                </a:lnTo>
                <a:lnTo>
                  <a:pt x="1351381" y="2297722"/>
                </a:lnTo>
                <a:lnTo>
                  <a:pt x="1343202" y="2292045"/>
                </a:lnTo>
                <a:lnTo>
                  <a:pt x="1330159" y="2309584"/>
                </a:lnTo>
                <a:lnTo>
                  <a:pt x="1339519" y="2316302"/>
                </a:lnTo>
                <a:lnTo>
                  <a:pt x="1349235" y="2322512"/>
                </a:lnTo>
                <a:lnTo>
                  <a:pt x="1359039" y="2328176"/>
                </a:lnTo>
                <a:lnTo>
                  <a:pt x="1368640" y="2333256"/>
                </a:lnTo>
                <a:lnTo>
                  <a:pt x="1377492" y="2313597"/>
                </a:lnTo>
                <a:close/>
              </a:path>
              <a:path w="2047239" h="2346960">
                <a:moveTo>
                  <a:pt x="1456588" y="2346261"/>
                </a:moveTo>
                <a:lnTo>
                  <a:pt x="1454962" y="2326551"/>
                </a:lnTo>
                <a:lnTo>
                  <a:pt x="1447419" y="2326932"/>
                </a:lnTo>
                <a:lnTo>
                  <a:pt x="1442808" y="2327757"/>
                </a:lnTo>
                <a:lnTo>
                  <a:pt x="1436941" y="2326881"/>
                </a:lnTo>
                <a:lnTo>
                  <a:pt x="1421866" y="2327643"/>
                </a:lnTo>
                <a:lnTo>
                  <a:pt x="1414741" y="2325103"/>
                </a:lnTo>
                <a:lnTo>
                  <a:pt x="1410500" y="2343937"/>
                </a:lnTo>
                <a:lnTo>
                  <a:pt x="1419301" y="2345245"/>
                </a:lnTo>
                <a:lnTo>
                  <a:pt x="1426845" y="2344864"/>
                </a:lnTo>
                <a:lnTo>
                  <a:pt x="1435633" y="2346160"/>
                </a:lnTo>
                <a:lnTo>
                  <a:pt x="1443177" y="2345779"/>
                </a:lnTo>
                <a:lnTo>
                  <a:pt x="1449044" y="2346642"/>
                </a:lnTo>
                <a:lnTo>
                  <a:pt x="1456588" y="2346261"/>
                </a:lnTo>
                <a:close/>
              </a:path>
              <a:path w="2047239" h="2346960">
                <a:moveTo>
                  <a:pt x="1540852" y="2322792"/>
                </a:moveTo>
                <a:lnTo>
                  <a:pt x="1530007" y="2304707"/>
                </a:lnTo>
                <a:lnTo>
                  <a:pt x="1520520" y="2309761"/>
                </a:lnTo>
                <a:lnTo>
                  <a:pt x="1511388" y="2314308"/>
                </a:lnTo>
                <a:lnTo>
                  <a:pt x="1502346" y="2318308"/>
                </a:lnTo>
                <a:lnTo>
                  <a:pt x="1493100" y="2321712"/>
                </a:lnTo>
                <a:lnTo>
                  <a:pt x="1500581" y="2342299"/>
                </a:lnTo>
                <a:lnTo>
                  <a:pt x="1511058" y="2337968"/>
                </a:lnTo>
                <a:lnTo>
                  <a:pt x="1521193" y="2333167"/>
                </a:lnTo>
                <a:lnTo>
                  <a:pt x="1531073" y="2328062"/>
                </a:lnTo>
                <a:lnTo>
                  <a:pt x="1540852" y="2322792"/>
                </a:lnTo>
                <a:close/>
              </a:path>
              <a:path w="2047239" h="2346960">
                <a:moveTo>
                  <a:pt x="1604695" y="2264841"/>
                </a:moveTo>
                <a:lnTo>
                  <a:pt x="1588808" y="2250503"/>
                </a:lnTo>
                <a:lnTo>
                  <a:pt x="1581899" y="2259076"/>
                </a:lnTo>
                <a:lnTo>
                  <a:pt x="1574838" y="2266785"/>
                </a:lnTo>
                <a:lnTo>
                  <a:pt x="1567307" y="2273858"/>
                </a:lnTo>
                <a:lnTo>
                  <a:pt x="1558988" y="2280539"/>
                </a:lnTo>
                <a:lnTo>
                  <a:pt x="1573187" y="2296122"/>
                </a:lnTo>
                <a:lnTo>
                  <a:pt x="1581772" y="2289251"/>
                </a:lnTo>
                <a:lnTo>
                  <a:pt x="1589874" y="2281745"/>
                </a:lnTo>
                <a:lnTo>
                  <a:pt x="1597520" y="2273604"/>
                </a:lnTo>
                <a:lnTo>
                  <a:pt x="1604695" y="2264841"/>
                </a:lnTo>
                <a:close/>
              </a:path>
              <a:path w="2047239" h="2346960">
                <a:moveTo>
                  <a:pt x="1639633" y="1651215"/>
                </a:moveTo>
                <a:lnTo>
                  <a:pt x="1637690" y="1639112"/>
                </a:lnTo>
                <a:lnTo>
                  <a:pt x="1636433" y="1627492"/>
                </a:lnTo>
                <a:lnTo>
                  <a:pt x="1634439" y="1602740"/>
                </a:lnTo>
                <a:lnTo>
                  <a:pt x="1610321" y="1603819"/>
                </a:lnTo>
                <a:lnTo>
                  <a:pt x="1610512" y="1616227"/>
                </a:lnTo>
                <a:lnTo>
                  <a:pt x="1610995" y="1628660"/>
                </a:lnTo>
                <a:lnTo>
                  <a:pt x="1612023" y="1641132"/>
                </a:lnTo>
                <a:lnTo>
                  <a:pt x="1613903" y="1653679"/>
                </a:lnTo>
                <a:lnTo>
                  <a:pt x="1639633" y="1651215"/>
                </a:lnTo>
                <a:close/>
              </a:path>
              <a:path w="2047239" h="2346960">
                <a:moveTo>
                  <a:pt x="1646072" y="1512049"/>
                </a:moveTo>
                <a:lnTo>
                  <a:pt x="1622425" y="1507159"/>
                </a:lnTo>
                <a:lnTo>
                  <a:pt x="1614081" y="1556054"/>
                </a:lnTo>
                <a:lnTo>
                  <a:pt x="1637957" y="1557959"/>
                </a:lnTo>
                <a:lnTo>
                  <a:pt x="1639328" y="1546783"/>
                </a:lnTo>
                <a:lnTo>
                  <a:pt x="1641411" y="1535518"/>
                </a:lnTo>
                <a:lnTo>
                  <a:pt x="1643799" y="1524000"/>
                </a:lnTo>
                <a:lnTo>
                  <a:pt x="1646072" y="1512049"/>
                </a:lnTo>
                <a:close/>
              </a:path>
              <a:path w="2047239" h="2346960">
                <a:moveTo>
                  <a:pt x="1653895" y="2194229"/>
                </a:moveTo>
                <a:lnTo>
                  <a:pt x="1635912" y="2184082"/>
                </a:lnTo>
                <a:lnTo>
                  <a:pt x="1630946" y="2193175"/>
                </a:lnTo>
                <a:lnTo>
                  <a:pt x="1625498" y="2201634"/>
                </a:lnTo>
                <a:lnTo>
                  <a:pt x="1619580" y="2209469"/>
                </a:lnTo>
                <a:lnTo>
                  <a:pt x="1613204" y="2216670"/>
                </a:lnTo>
                <a:lnTo>
                  <a:pt x="1630756" y="2229751"/>
                </a:lnTo>
                <a:lnTo>
                  <a:pt x="1642795" y="2212619"/>
                </a:lnTo>
                <a:lnTo>
                  <a:pt x="1648688" y="2203551"/>
                </a:lnTo>
                <a:lnTo>
                  <a:pt x="1653895" y="2194229"/>
                </a:lnTo>
                <a:close/>
              </a:path>
              <a:path w="2047239" h="2346960">
                <a:moveTo>
                  <a:pt x="1662671" y="1740154"/>
                </a:moveTo>
                <a:lnTo>
                  <a:pt x="1658162" y="1729422"/>
                </a:lnTo>
                <a:lnTo>
                  <a:pt x="1654238" y="1718462"/>
                </a:lnTo>
                <a:lnTo>
                  <a:pt x="1650873" y="1707540"/>
                </a:lnTo>
                <a:lnTo>
                  <a:pt x="1648053" y="1696935"/>
                </a:lnTo>
                <a:lnTo>
                  <a:pt x="1625079" y="1702625"/>
                </a:lnTo>
                <a:lnTo>
                  <a:pt x="1627974" y="1715198"/>
                </a:lnTo>
                <a:lnTo>
                  <a:pt x="1631746" y="1727555"/>
                </a:lnTo>
                <a:lnTo>
                  <a:pt x="1636115" y="1739404"/>
                </a:lnTo>
                <a:lnTo>
                  <a:pt x="1640840" y="1750441"/>
                </a:lnTo>
                <a:lnTo>
                  <a:pt x="1662671" y="1740154"/>
                </a:lnTo>
                <a:close/>
              </a:path>
              <a:path w="2047239" h="2346960">
                <a:moveTo>
                  <a:pt x="1681124" y="1429219"/>
                </a:moveTo>
                <a:lnTo>
                  <a:pt x="1661160" y="1415618"/>
                </a:lnTo>
                <a:lnTo>
                  <a:pt x="1648523" y="1437894"/>
                </a:lnTo>
                <a:lnTo>
                  <a:pt x="1642922" y="1448803"/>
                </a:lnTo>
                <a:lnTo>
                  <a:pt x="1638122" y="1460347"/>
                </a:lnTo>
                <a:lnTo>
                  <a:pt x="1659928" y="1469593"/>
                </a:lnTo>
                <a:lnTo>
                  <a:pt x="1665274" y="1458798"/>
                </a:lnTo>
                <a:lnTo>
                  <a:pt x="1670608" y="1448282"/>
                </a:lnTo>
                <a:lnTo>
                  <a:pt x="1675904" y="1438338"/>
                </a:lnTo>
                <a:lnTo>
                  <a:pt x="1681124" y="1429219"/>
                </a:lnTo>
                <a:close/>
              </a:path>
              <a:path w="2047239" h="2346960">
                <a:moveTo>
                  <a:pt x="1693494" y="2117712"/>
                </a:moveTo>
                <a:lnTo>
                  <a:pt x="1673821" y="2108809"/>
                </a:lnTo>
                <a:lnTo>
                  <a:pt x="1669275" y="2118487"/>
                </a:lnTo>
                <a:lnTo>
                  <a:pt x="1660664" y="2138451"/>
                </a:lnTo>
                <a:lnTo>
                  <a:pt x="1656118" y="2148128"/>
                </a:lnTo>
                <a:lnTo>
                  <a:pt x="1675790" y="2157031"/>
                </a:lnTo>
                <a:lnTo>
                  <a:pt x="1680324" y="2147354"/>
                </a:lnTo>
                <a:lnTo>
                  <a:pt x="1688947" y="2127377"/>
                </a:lnTo>
                <a:lnTo>
                  <a:pt x="1693494" y="2117712"/>
                </a:lnTo>
                <a:close/>
              </a:path>
              <a:path w="2047239" h="2346960">
                <a:moveTo>
                  <a:pt x="1710537" y="1819059"/>
                </a:moveTo>
                <a:lnTo>
                  <a:pt x="1703590" y="1810372"/>
                </a:lnTo>
                <a:lnTo>
                  <a:pt x="1697101" y="1801279"/>
                </a:lnTo>
                <a:lnTo>
                  <a:pt x="1690916" y="1791944"/>
                </a:lnTo>
                <a:lnTo>
                  <a:pt x="1684870" y="1782470"/>
                </a:lnTo>
                <a:lnTo>
                  <a:pt x="1664411" y="1794370"/>
                </a:lnTo>
                <a:lnTo>
                  <a:pt x="1670685" y="1804111"/>
                </a:lnTo>
                <a:lnTo>
                  <a:pt x="1677504" y="1814182"/>
                </a:lnTo>
                <a:lnTo>
                  <a:pt x="1684870" y="1824291"/>
                </a:lnTo>
                <a:lnTo>
                  <a:pt x="1692821" y="1834172"/>
                </a:lnTo>
                <a:lnTo>
                  <a:pt x="1710537" y="1819059"/>
                </a:lnTo>
                <a:close/>
              </a:path>
              <a:path w="2047239" h="2346960">
                <a:moveTo>
                  <a:pt x="1711248" y="1903158"/>
                </a:moveTo>
                <a:lnTo>
                  <a:pt x="1710855" y="1895614"/>
                </a:lnTo>
                <a:lnTo>
                  <a:pt x="1707095" y="1890560"/>
                </a:lnTo>
                <a:lnTo>
                  <a:pt x="1703768" y="1882571"/>
                </a:lnTo>
                <a:lnTo>
                  <a:pt x="1684464" y="1891703"/>
                </a:lnTo>
                <a:lnTo>
                  <a:pt x="1690700" y="1910600"/>
                </a:lnTo>
                <a:lnTo>
                  <a:pt x="1711248" y="1903158"/>
                </a:lnTo>
                <a:close/>
              </a:path>
              <a:path w="2047239" h="2346960">
                <a:moveTo>
                  <a:pt x="1717598" y="2034400"/>
                </a:moveTo>
                <a:lnTo>
                  <a:pt x="1697075" y="2031365"/>
                </a:lnTo>
                <a:lnTo>
                  <a:pt x="1695475" y="2040394"/>
                </a:lnTo>
                <a:lnTo>
                  <a:pt x="1693252" y="2049894"/>
                </a:lnTo>
                <a:lnTo>
                  <a:pt x="1690395" y="2059863"/>
                </a:lnTo>
                <a:lnTo>
                  <a:pt x="1686915" y="2070303"/>
                </a:lnTo>
                <a:lnTo>
                  <a:pt x="1707007" y="2076272"/>
                </a:lnTo>
                <a:lnTo>
                  <a:pt x="1710321" y="2065553"/>
                </a:lnTo>
                <a:lnTo>
                  <a:pt x="1712937" y="2054872"/>
                </a:lnTo>
                <a:lnTo>
                  <a:pt x="1715223" y="2044420"/>
                </a:lnTo>
                <a:lnTo>
                  <a:pt x="1717598" y="2034400"/>
                </a:lnTo>
                <a:close/>
              </a:path>
              <a:path w="2047239" h="2346960">
                <a:moveTo>
                  <a:pt x="1725155" y="1968309"/>
                </a:moveTo>
                <a:lnTo>
                  <a:pt x="1724380" y="1957412"/>
                </a:lnTo>
                <a:lnTo>
                  <a:pt x="1722869" y="1946808"/>
                </a:lnTo>
                <a:lnTo>
                  <a:pt x="1701495" y="1949640"/>
                </a:lnTo>
                <a:lnTo>
                  <a:pt x="1702308" y="1959241"/>
                </a:lnTo>
                <a:lnTo>
                  <a:pt x="1702904" y="1969516"/>
                </a:lnTo>
                <a:lnTo>
                  <a:pt x="1703171" y="1980006"/>
                </a:lnTo>
                <a:lnTo>
                  <a:pt x="1703057" y="1990318"/>
                </a:lnTo>
                <a:lnTo>
                  <a:pt x="1723999" y="1990420"/>
                </a:lnTo>
                <a:lnTo>
                  <a:pt x="1725066" y="1979371"/>
                </a:lnTo>
                <a:lnTo>
                  <a:pt x="1725155" y="1968309"/>
                </a:lnTo>
                <a:close/>
              </a:path>
              <a:path w="2047239" h="2346960">
                <a:moveTo>
                  <a:pt x="1742338" y="1357490"/>
                </a:moveTo>
                <a:lnTo>
                  <a:pt x="1725599" y="1341132"/>
                </a:lnTo>
                <a:lnTo>
                  <a:pt x="1716201" y="1349641"/>
                </a:lnTo>
                <a:lnTo>
                  <a:pt x="1707337" y="1358455"/>
                </a:lnTo>
                <a:lnTo>
                  <a:pt x="1699031" y="1367332"/>
                </a:lnTo>
                <a:lnTo>
                  <a:pt x="1691322" y="1375956"/>
                </a:lnTo>
                <a:lnTo>
                  <a:pt x="1709661" y="1390942"/>
                </a:lnTo>
                <a:lnTo>
                  <a:pt x="1717128" y="1382522"/>
                </a:lnTo>
                <a:lnTo>
                  <a:pt x="1724875" y="1374127"/>
                </a:lnTo>
                <a:lnTo>
                  <a:pt x="1733181" y="1365770"/>
                </a:lnTo>
                <a:lnTo>
                  <a:pt x="1742338" y="1357490"/>
                </a:lnTo>
                <a:close/>
              </a:path>
              <a:path w="2047239" h="2346960">
                <a:moveTo>
                  <a:pt x="1760740" y="1868106"/>
                </a:moveTo>
                <a:lnTo>
                  <a:pt x="1753628" y="1863039"/>
                </a:lnTo>
                <a:lnTo>
                  <a:pt x="1747901" y="1859584"/>
                </a:lnTo>
                <a:lnTo>
                  <a:pt x="1742389" y="1853133"/>
                </a:lnTo>
                <a:lnTo>
                  <a:pt x="1726057" y="1869859"/>
                </a:lnTo>
                <a:lnTo>
                  <a:pt x="1730463" y="1874456"/>
                </a:lnTo>
                <a:lnTo>
                  <a:pt x="1735315" y="1878672"/>
                </a:lnTo>
                <a:lnTo>
                  <a:pt x="1740471" y="1882622"/>
                </a:lnTo>
                <a:lnTo>
                  <a:pt x="1745780" y="1886445"/>
                </a:lnTo>
                <a:lnTo>
                  <a:pt x="1760740" y="1868106"/>
                </a:lnTo>
                <a:close/>
              </a:path>
              <a:path w="2047239" h="2346960">
                <a:moveTo>
                  <a:pt x="1791271" y="544322"/>
                </a:moveTo>
                <a:lnTo>
                  <a:pt x="1789899" y="542709"/>
                </a:lnTo>
                <a:lnTo>
                  <a:pt x="1790141" y="539724"/>
                </a:lnTo>
                <a:lnTo>
                  <a:pt x="1788629" y="530567"/>
                </a:lnTo>
                <a:lnTo>
                  <a:pt x="1787271" y="521284"/>
                </a:lnTo>
                <a:lnTo>
                  <a:pt x="1786216" y="511746"/>
                </a:lnTo>
                <a:lnTo>
                  <a:pt x="1785607" y="501815"/>
                </a:lnTo>
                <a:lnTo>
                  <a:pt x="1761490" y="502894"/>
                </a:lnTo>
                <a:lnTo>
                  <a:pt x="1765782" y="543788"/>
                </a:lnTo>
                <a:lnTo>
                  <a:pt x="1768297" y="549998"/>
                </a:lnTo>
                <a:lnTo>
                  <a:pt x="1768068" y="552983"/>
                </a:lnTo>
                <a:lnTo>
                  <a:pt x="1791042" y="547306"/>
                </a:lnTo>
                <a:lnTo>
                  <a:pt x="1791271" y="544322"/>
                </a:lnTo>
                <a:close/>
              </a:path>
              <a:path w="2047239" h="2346960">
                <a:moveTo>
                  <a:pt x="1797253" y="411124"/>
                </a:moveTo>
                <a:lnTo>
                  <a:pt x="1764639" y="439699"/>
                </a:lnTo>
                <a:lnTo>
                  <a:pt x="1762493" y="451916"/>
                </a:lnTo>
                <a:lnTo>
                  <a:pt x="1787753" y="455422"/>
                </a:lnTo>
                <a:lnTo>
                  <a:pt x="1791893" y="433793"/>
                </a:lnTo>
                <a:lnTo>
                  <a:pt x="1794370" y="422363"/>
                </a:lnTo>
                <a:lnTo>
                  <a:pt x="1797253" y="411124"/>
                </a:lnTo>
                <a:close/>
              </a:path>
              <a:path w="2047239" h="2346960">
                <a:moveTo>
                  <a:pt x="1814550" y="1298651"/>
                </a:moveTo>
                <a:lnTo>
                  <a:pt x="1801025" y="1279550"/>
                </a:lnTo>
                <a:lnTo>
                  <a:pt x="1791411" y="1287322"/>
                </a:lnTo>
                <a:lnTo>
                  <a:pt x="1772246" y="1301762"/>
                </a:lnTo>
                <a:lnTo>
                  <a:pt x="1762620" y="1309535"/>
                </a:lnTo>
                <a:lnTo>
                  <a:pt x="1777746" y="1327264"/>
                </a:lnTo>
                <a:lnTo>
                  <a:pt x="1786674" y="1320088"/>
                </a:lnTo>
                <a:lnTo>
                  <a:pt x="1805622" y="1305826"/>
                </a:lnTo>
                <a:lnTo>
                  <a:pt x="1814550" y="1298651"/>
                </a:lnTo>
                <a:close/>
              </a:path>
              <a:path w="2047239" h="2346960">
                <a:moveTo>
                  <a:pt x="1828101" y="629856"/>
                </a:moveTo>
                <a:lnTo>
                  <a:pt x="1822119" y="620293"/>
                </a:lnTo>
                <a:lnTo>
                  <a:pt x="1816303" y="610336"/>
                </a:lnTo>
                <a:lnTo>
                  <a:pt x="1810842" y="599541"/>
                </a:lnTo>
                <a:lnTo>
                  <a:pt x="1805901" y="587540"/>
                </a:lnTo>
                <a:lnTo>
                  <a:pt x="1784057" y="597814"/>
                </a:lnTo>
                <a:lnTo>
                  <a:pt x="1789125" y="608596"/>
                </a:lnTo>
                <a:lnTo>
                  <a:pt x="1794738" y="619696"/>
                </a:lnTo>
                <a:lnTo>
                  <a:pt x="1800898" y="630834"/>
                </a:lnTo>
                <a:lnTo>
                  <a:pt x="1807641" y="641743"/>
                </a:lnTo>
                <a:lnTo>
                  <a:pt x="1828101" y="629856"/>
                </a:lnTo>
                <a:close/>
              </a:path>
              <a:path w="2047239" h="2346960">
                <a:moveTo>
                  <a:pt x="1834146" y="323938"/>
                </a:moveTo>
                <a:lnTo>
                  <a:pt x="1810969" y="313080"/>
                </a:lnTo>
                <a:lnTo>
                  <a:pt x="1804911" y="324942"/>
                </a:lnTo>
                <a:lnTo>
                  <a:pt x="1799729" y="336600"/>
                </a:lnTo>
                <a:lnTo>
                  <a:pt x="1790903" y="358051"/>
                </a:lnTo>
                <a:lnTo>
                  <a:pt x="1812709" y="367296"/>
                </a:lnTo>
                <a:lnTo>
                  <a:pt x="1816392" y="356323"/>
                </a:lnTo>
                <a:lnTo>
                  <a:pt x="1821192" y="345440"/>
                </a:lnTo>
                <a:lnTo>
                  <a:pt x="1827098" y="334645"/>
                </a:lnTo>
                <a:lnTo>
                  <a:pt x="1834146" y="323938"/>
                </a:lnTo>
                <a:close/>
              </a:path>
              <a:path w="2047239" h="2346960">
                <a:moveTo>
                  <a:pt x="1876767" y="240220"/>
                </a:moveTo>
                <a:lnTo>
                  <a:pt x="1855203" y="227990"/>
                </a:lnTo>
                <a:lnTo>
                  <a:pt x="1832394" y="269735"/>
                </a:lnTo>
                <a:lnTo>
                  <a:pt x="1853958" y="281952"/>
                </a:lnTo>
                <a:lnTo>
                  <a:pt x="1876767" y="240220"/>
                </a:lnTo>
                <a:close/>
              </a:path>
              <a:path w="2047239" h="2346960">
                <a:moveTo>
                  <a:pt x="1883778" y="704875"/>
                </a:moveTo>
                <a:lnTo>
                  <a:pt x="1853526" y="669429"/>
                </a:lnTo>
                <a:lnTo>
                  <a:pt x="1835810" y="684542"/>
                </a:lnTo>
                <a:lnTo>
                  <a:pt x="1867446" y="721601"/>
                </a:lnTo>
                <a:lnTo>
                  <a:pt x="1883778" y="704875"/>
                </a:lnTo>
                <a:close/>
              </a:path>
              <a:path w="2047239" h="2346960">
                <a:moveTo>
                  <a:pt x="1891118" y="1241653"/>
                </a:moveTo>
                <a:lnTo>
                  <a:pt x="1875993" y="1223924"/>
                </a:lnTo>
                <a:lnTo>
                  <a:pt x="1867268" y="1231328"/>
                </a:lnTo>
                <a:lnTo>
                  <a:pt x="1858111" y="1238846"/>
                </a:lnTo>
                <a:lnTo>
                  <a:pt x="1848700" y="1246047"/>
                </a:lnTo>
                <a:lnTo>
                  <a:pt x="1839201" y="1252550"/>
                </a:lnTo>
                <a:lnTo>
                  <a:pt x="1852714" y="1271638"/>
                </a:lnTo>
                <a:lnTo>
                  <a:pt x="1862340" y="1263865"/>
                </a:lnTo>
                <a:lnTo>
                  <a:pt x="1881492" y="1249426"/>
                </a:lnTo>
                <a:lnTo>
                  <a:pt x="1891118" y="1241653"/>
                </a:lnTo>
                <a:close/>
              </a:path>
              <a:path w="2047239" h="2346960">
                <a:moveTo>
                  <a:pt x="1923999" y="155359"/>
                </a:moveTo>
                <a:lnTo>
                  <a:pt x="1900821" y="144500"/>
                </a:lnTo>
                <a:lnTo>
                  <a:pt x="1895246" y="155092"/>
                </a:lnTo>
                <a:lnTo>
                  <a:pt x="1883587" y="175653"/>
                </a:lnTo>
                <a:lnTo>
                  <a:pt x="1878012" y="186245"/>
                </a:lnTo>
                <a:lnTo>
                  <a:pt x="1899577" y="198475"/>
                </a:lnTo>
                <a:lnTo>
                  <a:pt x="1905177" y="187858"/>
                </a:lnTo>
                <a:lnTo>
                  <a:pt x="1911184" y="177431"/>
                </a:lnTo>
                <a:lnTo>
                  <a:pt x="1917496" y="166738"/>
                </a:lnTo>
                <a:lnTo>
                  <a:pt x="1923999" y="155359"/>
                </a:lnTo>
                <a:close/>
              </a:path>
              <a:path w="2047239" h="2346960">
                <a:moveTo>
                  <a:pt x="1947265" y="776008"/>
                </a:moveTo>
                <a:lnTo>
                  <a:pt x="1917014" y="740562"/>
                </a:lnTo>
                <a:lnTo>
                  <a:pt x="1899310" y="755675"/>
                </a:lnTo>
                <a:lnTo>
                  <a:pt x="1930933" y="792734"/>
                </a:lnTo>
                <a:lnTo>
                  <a:pt x="1947265" y="776008"/>
                </a:lnTo>
                <a:close/>
              </a:path>
              <a:path w="2047239" h="2346960">
                <a:moveTo>
                  <a:pt x="1958136" y="64947"/>
                </a:moveTo>
                <a:lnTo>
                  <a:pt x="1936102" y="58686"/>
                </a:lnTo>
                <a:lnTo>
                  <a:pt x="1932749" y="69481"/>
                </a:lnTo>
                <a:lnTo>
                  <a:pt x="1928977" y="80086"/>
                </a:lnTo>
                <a:lnTo>
                  <a:pt x="1920646" y="102514"/>
                </a:lnTo>
                <a:lnTo>
                  <a:pt x="1942439" y="111760"/>
                </a:lnTo>
                <a:lnTo>
                  <a:pt x="1947418" y="99161"/>
                </a:lnTo>
                <a:lnTo>
                  <a:pt x="1951494" y="87325"/>
                </a:lnTo>
                <a:lnTo>
                  <a:pt x="1954974" y="76009"/>
                </a:lnTo>
                <a:lnTo>
                  <a:pt x="1958136" y="64947"/>
                </a:lnTo>
                <a:close/>
              </a:path>
              <a:path w="2047239" h="2346960">
                <a:moveTo>
                  <a:pt x="1962416" y="1175232"/>
                </a:moveTo>
                <a:lnTo>
                  <a:pt x="1945690" y="1158875"/>
                </a:lnTo>
                <a:lnTo>
                  <a:pt x="1938223" y="1167295"/>
                </a:lnTo>
                <a:lnTo>
                  <a:pt x="1930476" y="1175689"/>
                </a:lnTo>
                <a:lnTo>
                  <a:pt x="1922170" y="1184046"/>
                </a:lnTo>
                <a:lnTo>
                  <a:pt x="1913013" y="1192326"/>
                </a:lnTo>
                <a:lnTo>
                  <a:pt x="1928139" y="1210056"/>
                </a:lnTo>
                <a:lnTo>
                  <a:pt x="1937537" y="1201559"/>
                </a:lnTo>
                <a:lnTo>
                  <a:pt x="1946402" y="1192733"/>
                </a:lnTo>
                <a:lnTo>
                  <a:pt x="1954707" y="1183868"/>
                </a:lnTo>
                <a:lnTo>
                  <a:pt x="1962416" y="1175232"/>
                </a:lnTo>
                <a:close/>
              </a:path>
              <a:path w="2047239" h="2346960">
                <a:moveTo>
                  <a:pt x="1970760" y="0"/>
                </a:moveTo>
                <a:lnTo>
                  <a:pt x="1945652" y="0"/>
                </a:lnTo>
                <a:lnTo>
                  <a:pt x="1946300" y="5435"/>
                </a:lnTo>
                <a:lnTo>
                  <a:pt x="1944217" y="12776"/>
                </a:lnTo>
                <a:lnTo>
                  <a:pt x="1968106" y="14681"/>
                </a:lnTo>
                <a:lnTo>
                  <a:pt x="1970176" y="7327"/>
                </a:lnTo>
                <a:lnTo>
                  <a:pt x="1970760" y="0"/>
                </a:lnTo>
                <a:close/>
              </a:path>
              <a:path w="2047239" h="2346960">
                <a:moveTo>
                  <a:pt x="2007069" y="855865"/>
                </a:moveTo>
                <a:lnTo>
                  <a:pt x="2000821" y="846099"/>
                </a:lnTo>
                <a:lnTo>
                  <a:pt x="1994179" y="835875"/>
                </a:lnTo>
                <a:lnTo>
                  <a:pt x="1980272" y="814679"/>
                </a:lnTo>
                <a:lnTo>
                  <a:pt x="1961184" y="828179"/>
                </a:lnTo>
                <a:lnTo>
                  <a:pt x="1967992" y="838606"/>
                </a:lnTo>
                <a:lnTo>
                  <a:pt x="1974405" y="848575"/>
                </a:lnTo>
                <a:lnTo>
                  <a:pt x="1980577" y="858240"/>
                </a:lnTo>
                <a:lnTo>
                  <a:pt x="1986610" y="867752"/>
                </a:lnTo>
                <a:lnTo>
                  <a:pt x="2007069" y="855865"/>
                </a:lnTo>
                <a:close/>
              </a:path>
              <a:path w="2047239" h="2346960">
                <a:moveTo>
                  <a:pt x="2021357" y="1094308"/>
                </a:moveTo>
                <a:lnTo>
                  <a:pt x="1999780" y="1082078"/>
                </a:lnTo>
                <a:lnTo>
                  <a:pt x="1994192" y="1092631"/>
                </a:lnTo>
                <a:lnTo>
                  <a:pt x="1988210" y="1102741"/>
                </a:lnTo>
                <a:lnTo>
                  <a:pt x="1981974" y="1112558"/>
                </a:lnTo>
                <a:lnTo>
                  <a:pt x="1975599" y="1122210"/>
                </a:lnTo>
                <a:lnTo>
                  <a:pt x="1993950" y="1137183"/>
                </a:lnTo>
                <a:lnTo>
                  <a:pt x="2002078" y="1127201"/>
                </a:lnTo>
                <a:lnTo>
                  <a:pt x="2009279" y="1116431"/>
                </a:lnTo>
                <a:lnTo>
                  <a:pt x="2015667" y="1105331"/>
                </a:lnTo>
                <a:lnTo>
                  <a:pt x="2021357" y="1094308"/>
                </a:lnTo>
                <a:close/>
              </a:path>
              <a:path w="2047239" h="2346960">
                <a:moveTo>
                  <a:pt x="2043417" y="947369"/>
                </a:moveTo>
                <a:lnTo>
                  <a:pt x="2041309" y="935672"/>
                </a:lnTo>
                <a:lnTo>
                  <a:pt x="2037981" y="923467"/>
                </a:lnTo>
                <a:lnTo>
                  <a:pt x="2033828" y="910907"/>
                </a:lnTo>
                <a:lnTo>
                  <a:pt x="2029269" y="898182"/>
                </a:lnTo>
                <a:lnTo>
                  <a:pt x="2006053" y="906843"/>
                </a:lnTo>
                <a:lnTo>
                  <a:pt x="2009635" y="918375"/>
                </a:lnTo>
                <a:lnTo>
                  <a:pt x="2013077" y="929741"/>
                </a:lnTo>
                <a:lnTo>
                  <a:pt x="2016264" y="940816"/>
                </a:lnTo>
                <a:lnTo>
                  <a:pt x="2019071" y="951433"/>
                </a:lnTo>
                <a:lnTo>
                  <a:pt x="2043417" y="947369"/>
                </a:lnTo>
                <a:close/>
              </a:path>
              <a:path w="2047239" h="2346960">
                <a:moveTo>
                  <a:pt x="2047011" y="997216"/>
                </a:moveTo>
                <a:lnTo>
                  <a:pt x="2023135" y="995311"/>
                </a:lnTo>
                <a:lnTo>
                  <a:pt x="2022208" y="1006513"/>
                </a:lnTo>
                <a:lnTo>
                  <a:pt x="2021001" y="1017676"/>
                </a:lnTo>
                <a:lnTo>
                  <a:pt x="2019223" y="1028801"/>
                </a:lnTo>
                <a:lnTo>
                  <a:pt x="2016620" y="1039863"/>
                </a:lnTo>
                <a:lnTo>
                  <a:pt x="2040039" y="1047724"/>
                </a:lnTo>
                <a:lnTo>
                  <a:pt x="2043582" y="1035380"/>
                </a:lnTo>
                <a:lnTo>
                  <a:pt x="2045766" y="1022654"/>
                </a:lnTo>
                <a:lnTo>
                  <a:pt x="2046820" y="1009827"/>
                </a:lnTo>
                <a:lnTo>
                  <a:pt x="2047011" y="9972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810478" y="883012"/>
            <a:ext cx="1075055" cy="606425"/>
          </a:xfrm>
          <a:prstGeom prst="rect">
            <a:avLst/>
          </a:prstGeom>
        </p:spPr>
        <p:txBody>
          <a:bodyPr wrap="square" lIns="0" tIns="6350" rIns="0" bIns="0" rtlCol="0" vert="horz">
            <a:spAutoFit/>
          </a:bodyPr>
          <a:lstStyle/>
          <a:p>
            <a:pPr marL="175895" marR="5080" indent="-163830">
              <a:lnSpc>
                <a:spcPct val="103899"/>
              </a:lnSpc>
              <a:spcBef>
                <a:spcPts val="50"/>
              </a:spcBef>
            </a:pPr>
            <a:r>
              <a:rPr dirty="0" sz="1850" spc="85">
                <a:latin typeface="Trebuchet MS"/>
                <a:cs typeface="Trebuchet MS"/>
              </a:rPr>
              <a:t>27</a:t>
            </a:r>
            <a:r>
              <a:rPr dirty="0" sz="1850" spc="-135">
                <a:latin typeface="Trebuchet MS"/>
                <a:cs typeface="Trebuchet MS"/>
              </a:rPr>
              <a:t> </a:t>
            </a:r>
            <a:r>
              <a:rPr dirty="0" sz="1850" spc="275">
                <a:latin typeface="Trebuchet MS"/>
                <a:cs typeface="Trebuchet MS"/>
              </a:rPr>
              <a:t>OCAK  </a:t>
            </a:r>
            <a:r>
              <a:rPr dirty="0" sz="1850" spc="240">
                <a:latin typeface="Trebuchet MS"/>
                <a:cs typeface="Trebuchet MS"/>
              </a:rPr>
              <a:t>CUMA</a:t>
            </a:r>
            <a:endParaRPr sz="1850">
              <a:latin typeface="Trebuchet MS"/>
              <a:cs typeface="Trebuchet MS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662" y="9896726"/>
            <a:ext cx="326390" cy="737870"/>
          </a:xfrm>
          <a:prstGeom prst="rect">
            <a:avLst/>
          </a:prstGeom>
        </p:spPr>
        <p:txBody>
          <a:bodyPr wrap="square" lIns="0" tIns="34290" rIns="0" bIns="0" rtlCol="0" vert="vert270">
            <a:spAutoFit/>
          </a:bodyPr>
          <a:lstStyle/>
          <a:p>
            <a:pPr marL="12700">
              <a:lnSpc>
                <a:spcPct val="100000"/>
              </a:lnSpc>
              <a:spcBef>
                <a:spcPts val="270"/>
              </a:spcBef>
            </a:pPr>
            <a:r>
              <a:rPr dirty="0" sz="1600" spc="-5">
                <a:latin typeface="Arial Black"/>
                <a:cs typeface="Arial Black"/>
              </a:rPr>
              <a:t>P</a:t>
            </a:r>
            <a:r>
              <a:rPr dirty="0" sz="1600" spc="-5">
                <a:latin typeface="Arial Black"/>
                <a:cs typeface="Arial Black"/>
              </a:rPr>
              <a:t>d</a:t>
            </a:r>
            <a:r>
              <a:rPr dirty="0" sz="1600" spc="-5">
                <a:latin typeface="Arial Black"/>
                <a:cs typeface="Arial Black"/>
              </a:rPr>
              <a:t>r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T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u</a:t>
            </a:r>
            <a:r>
              <a:rPr dirty="0" sz="1600" spc="-5">
                <a:solidFill>
                  <a:srgbClr val="FF1616"/>
                </a:solidFill>
                <a:latin typeface="Arial Black"/>
                <a:cs typeface="Arial Black"/>
              </a:rPr>
              <a:t>b</a:t>
            </a:r>
            <a:r>
              <a:rPr dirty="0" sz="1600">
                <a:solidFill>
                  <a:srgbClr val="FF1616"/>
                </a:solidFill>
                <a:latin typeface="Arial Black"/>
                <a:cs typeface="Arial Black"/>
              </a:rPr>
              <a:t>e</a:t>
            </a:r>
            <a:endParaRPr sz="1600">
              <a:latin typeface="Arial Black"/>
              <a:cs typeface="Arial Black"/>
            </a:endParaRPr>
          </a:p>
        </p:txBody>
      </p:sp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1995205" y="3468989"/>
          <a:ext cx="3674110" cy="44138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434"/>
                <a:gridCol w="326390"/>
                <a:gridCol w="340359"/>
                <a:gridCol w="368934"/>
                <a:gridCol w="358775"/>
                <a:gridCol w="350519"/>
                <a:gridCol w="340360"/>
                <a:gridCol w="340360"/>
                <a:gridCol w="368935"/>
                <a:gridCol w="420370"/>
              </a:tblGrid>
              <a:tr h="418155">
                <a:tc>
                  <a:txBody>
                    <a:bodyPr/>
                    <a:lstStyle/>
                    <a:p>
                      <a:pPr algn="r" marR="9779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N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1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M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S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35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O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0330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B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55575">
                        <a:lnSpc>
                          <a:spcPct val="100000"/>
                        </a:lnSpc>
                        <a:spcBef>
                          <a:spcPts val="44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D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651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503224">
                <a:tc>
                  <a:txBody>
                    <a:bodyPr/>
                    <a:lstStyle/>
                    <a:p>
                      <a:pPr algn="r" marR="7620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Y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G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83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Y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081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T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09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1755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787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03981"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699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V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T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98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N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25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Ş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57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33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1651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53603">
                <a:tc>
                  <a:txBody>
                    <a:bodyPr/>
                    <a:lstStyle/>
                    <a:p>
                      <a:pPr algn="r" marR="971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V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V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43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A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15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H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O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67005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G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527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39430">
                <a:tc>
                  <a:txBody>
                    <a:bodyPr/>
                    <a:lstStyle/>
                    <a:p>
                      <a:pPr algn="r" marR="9779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S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1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B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525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T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937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D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G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6670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H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0005">
                        <a:lnSpc>
                          <a:spcPct val="100000"/>
                        </a:lnSpc>
                        <a:spcBef>
                          <a:spcPts val="31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00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18155"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B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588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V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T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843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0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A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V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O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271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M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064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74878">
                <a:tc>
                  <a:txBody>
                    <a:bodyPr/>
                    <a:lstStyle/>
                    <a:p>
                      <a:pPr algn="r" marR="1162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S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Ş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048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M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731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889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M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43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S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705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B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70180">
                        <a:lnSpc>
                          <a:spcPct val="100000"/>
                        </a:lnSpc>
                        <a:spcBef>
                          <a:spcPts val="49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6286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46501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N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78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L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969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N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11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0922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A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G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H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19380">
                        <a:lnSpc>
                          <a:spcPct val="100000"/>
                        </a:lnSpc>
                        <a:spcBef>
                          <a:spcPts val="22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N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857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18185">
                <a:tc>
                  <a:txBody>
                    <a:bodyPr/>
                    <a:lstStyle/>
                    <a:p>
                      <a:pPr algn="r" marR="55244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279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048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Ş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4445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B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667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6032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A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619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381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S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367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E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İ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22860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  <a:tr h="418155">
                <a:tc>
                  <a:txBody>
                    <a:bodyPr/>
                    <a:lstStyle/>
                    <a:p>
                      <a:pPr marL="1352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Y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635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A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M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T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9334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7810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Ç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5016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U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R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 marR="13398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dirty="0" sz="1950">
                          <a:latin typeface="Trebuchet MS"/>
                          <a:cs typeface="Trebuchet MS"/>
                        </a:rPr>
                        <a:t>K</a:t>
                      </a:r>
                      <a:endParaRPr sz="1950">
                        <a:latin typeface="Trebuchet MS"/>
                        <a:cs typeface="Trebuchet MS"/>
                      </a:endParaRPr>
                    </a:p>
                  </a:txBody>
                  <a:tcPr marL="0" marR="0" marB="0" marT="45085">
                    <a:lnL w="19050">
                      <a:solidFill>
                        <a:srgbClr val="E42054"/>
                      </a:solidFill>
                      <a:prstDash val="solid"/>
                    </a:lnL>
                    <a:lnR w="19050">
                      <a:solidFill>
                        <a:srgbClr val="E42054"/>
                      </a:solidFill>
                      <a:prstDash val="solid"/>
                    </a:lnR>
                    <a:lnT w="19050">
                      <a:solidFill>
                        <a:srgbClr val="E42054"/>
                      </a:solidFill>
                      <a:prstDash val="solid"/>
                    </a:lnT>
                    <a:lnB w="19050">
                      <a:solidFill>
                        <a:srgbClr val="E42054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17" name="object 17"/>
          <p:cNvSpPr txBox="1"/>
          <p:nvPr/>
        </p:nvSpPr>
        <p:spPr>
          <a:xfrm rot="19800000">
            <a:off x="1692358" y="2904074"/>
            <a:ext cx="37528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130">
                <a:solidFill>
                  <a:srgbClr val="FF2152"/>
                </a:solidFill>
                <a:latin typeface="Verdana"/>
                <a:cs typeface="Verdana"/>
              </a:rPr>
              <a:t>K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 rot="20640000">
            <a:off x="1895332" y="2815418"/>
            <a:ext cx="377575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254">
                <a:solidFill>
                  <a:srgbClr val="FF2152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 rot="21360000">
            <a:off x="2105760" y="2776630"/>
            <a:ext cx="35791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165">
                <a:solidFill>
                  <a:srgbClr val="FF2152"/>
                </a:solidFill>
                <a:latin typeface="Verdana"/>
                <a:cs typeface="Verdana"/>
              </a:rPr>
              <a:t>L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 rot="240000">
            <a:off x="2277590" y="2775628"/>
            <a:ext cx="326194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15">
                <a:solidFill>
                  <a:srgbClr val="FF2152"/>
                </a:solidFill>
                <a:latin typeface="Verdana"/>
                <a:cs typeface="Verdana"/>
              </a:rPr>
              <a:t>İ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 rot="900000">
            <a:off x="2430780" y="2809551"/>
            <a:ext cx="405961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125">
                <a:solidFill>
                  <a:srgbClr val="FF2152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 rot="1800000">
            <a:off x="2672164" y="2904671"/>
            <a:ext cx="374152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254">
                <a:solidFill>
                  <a:srgbClr val="FF2152"/>
                </a:solidFill>
                <a:latin typeface="Verdana"/>
                <a:cs typeface="Verdana"/>
              </a:rPr>
              <a:t>E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 rot="960000">
            <a:off x="2900312" y="2951310"/>
            <a:ext cx="385277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240">
                <a:solidFill>
                  <a:srgbClr val="5D17EB"/>
                </a:solidFill>
                <a:latin typeface="Verdana"/>
                <a:cs typeface="Verdana"/>
              </a:rPr>
              <a:t>B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 rot="660000">
            <a:off x="3124347" y="3004770"/>
            <a:ext cx="365866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-85">
                <a:solidFill>
                  <a:srgbClr val="5D17EB"/>
                </a:solidFill>
                <a:latin typeface="Verdana"/>
                <a:cs typeface="Verdana"/>
              </a:rPr>
              <a:t>U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 rot="360000">
            <a:off x="3325217" y="3034234"/>
            <a:ext cx="354319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160">
                <a:solidFill>
                  <a:srgbClr val="5D17EB"/>
                </a:solidFill>
                <a:latin typeface="Verdana"/>
                <a:cs typeface="Verdana"/>
              </a:rPr>
              <a:t>L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 rot="21300000">
            <a:off x="3781475" y="3034713"/>
            <a:ext cx="37027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45">
                <a:solidFill>
                  <a:srgbClr val="5D17EB"/>
                </a:solidFill>
                <a:latin typeface="Verdana"/>
                <a:cs typeface="Verdana"/>
              </a:rPr>
              <a:t>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 rot="20940000">
            <a:off x="3992392" y="3001606"/>
            <a:ext cx="378610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140">
                <a:solidFill>
                  <a:srgbClr val="5D17EB"/>
                </a:solidFill>
                <a:latin typeface="Verdana"/>
                <a:cs typeface="Verdana"/>
              </a:rPr>
              <a:t>C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 rot="20580000">
            <a:off x="4209070" y="2947603"/>
            <a:ext cx="367323" cy="30035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365"/>
              </a:lnSpc>
            </a:pPr>
            <a:r>
              <a:rPr dirty="0" sz="2350" spc="45">
                <a:solidFill>
                  <a:srgbClr val="5D17EB"/>
                </a:solidFill>
                <a:latin typeface="Verdana"/>
                <a:cs typeface="Verdana"/>
              </a:rPr>
              <a:t>A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 rot="19740000">
            <a:off x="4408069" y="2832511"/>
            <a:ext cx="402347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20"/>
              </a:lnSpc>
            </a:pPr>
            <a:r>
              <a:rPr dirty="0" sz="2500" spc="-100">
                <a:solidFill>
                  <a:srgbClr val="FFA500"/>
                </a:solidFill>
                <a:latin typeface="Verdana"/>
                <a:cs typeface="Verdana"/>
              </a:rPr>
              <a:t>O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 rot="20700000">
            <a:off x="4624600" y="2739557"/>
            <a:ext cx="392194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20"/>
              </a:lnSpc>
            </a:pPr>
            <a:r>
              <a:rPr dirty="0" sz="2500" spc="204">
                <a:solidFill>
                  <a:srgbClr val="FFA500"/>
                </a:solidFill>
                <a:latin typeface="Verdana"/>
                <a:cs typeface="Verdana"/>
              </a:rPr>
              <a:t>Y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581452" y="2659335"/>
            <a:ext cx="1583690" cy="7251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348740">
              <a:lnSpc>
                <a:spcPts val="2835"/>
              </a:lnSpc>
              <a:spcBef>
                <a:spcPts val="114"/>
              </a:spcBef>
            </a:pPr>
            <a:r>
              <a:rPr dirty="0" sz="2500" spc="-90">
                <a:solidFill>
                  <a:srgbClr val="FFA500"/>
                </a:solidFill>
                <a:latin typeface="Verdana"/>
                <a:cs typeface="Verdana"/>
              </a:rPr>
              <a:t>U</a:t>
            </a:r>
            <a:endParaRPr sz="2500">
              <a:latin typeface="Verdana"/>
              <a:cs typeface="Verdana"/>
            </a:endParaRPr>
          </a:p>
          <a:p>
            <a:pPr marL="12700">
              <a:lnSpc>
                <a:spcPts val="2655"/>
              </a:lnSpc>
            </a:pPr>
            <a:r>
              <a:rPr dirty="0" sz="2350" spc="125">
                <a:solidFill>
                  <a:srgbClr val="5D17EB"/>
                </a:solidFill>
                <a:latin typeface="Verdana"/>
                <a:cs typeface="Verdana"/>
              </a:rPr>
              <a:t>M</a:t>
            </a:r>
            <a:endParaRPr sz="235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 rot="960000">
            <a:off x="5070869" y="2741422"/>
            <a:ext cx="401195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20"/>
              </a:lnSpc>
            </a:pPr>
            <a:r>
              <a:rPr dirty="0" sz="2500" spc="25">
                <a:solidFill>
                  <a:srgbClr val="FFA500"/>
                </a:solidFill>
                <a:latin typeface="Verdana"/>
                <a:cs typeface="Verdana"/>
              </a:rPr>
              <a:t>N</a:t>
            </a:r>
            <a:endParaRPr sz="2500">
              <a:latin typeface="Verdana"/>
              <a:cs typeface="Verdana"/>
            </a:endParaRPr>
          </a:p>
        </p:txBody>
      </p:sp>
      <p:sp>
        <p:nvSpPr>
          <p:cNvPr id="33" name="object 33"/>
          <p:cNvSpPr txBox="1"/>
          <p:nvPr/>
        </p:nvSpPr>
        <p:spPr>
          <a:xfrm rot="1920000">
            <a:off x="5288031" y="2836902"/>
            <a:ext cx="390731" cy="3200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520"/>
              </a:lnSpc>
            </a:pPr>
            <a:r>
              <a:rPr dirty="0" sz="2500" spc="-90">
                <a:solidFill>
                  <a:srgbClr val="FFA500"/>
                </a:solidFill>
                <a:latin typeface="Verdana"/>
                <a:cs typeface="Verdana"/>
              </a:rPr>
              <a:t>U</a:t>
            </a:r>
            <a:endParaRPr sz="2500">
              <a:latin typeface="Verdana"/>
              <a:cs typeface="Verdana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1548207" y="8417021"/>
            <a:ext cx="1380490" cy="255904"/>
            <a:chOff x="1548207" y="8417021"/>
            <a:chExt cx="1380490" cy="255904"/>
          </a:xfrm>
        </p:grpSpPr>
        <p:sp>
          <p:nvSpPr>
            <p:cNvPr id="35" name="object 35"/>
            <p:cNvSpPr/>
            <p:nvPr/>
          </p:nvSpPr>
          <p:spPr>
            <a:xfrm>
              <a:off x="1548207" y="8417021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E420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1588794" y="8452081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2739869" y="8492109"/>
              <a:ext cx="108616" cy="1057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8" name="object 38"/>
          <p:cNvGrpSpPr/>
          <p:nvPr/>
        </p:nvGrpSpPr>
        <p:grpSpPr>
          <a:xfrm>
            <a:off x="1548207" y="8746052"/>
            <a:ext cx="1380490" cy="255904"/>
            <a:chOff x="1548207" y="8746052"/>
            <a:chExt cx="1380490" cy="255904"/>
          </a:xfrm>
        </p:grpSpPr>
        <p:sp>
          <p:nvSpPr>
            <p:cNvPr id="39" name="object 39"/>
            <p:cNvSpPr/>
            <p:nvPr/>
          </p:nvSpPr>
          <p:spPr>
            <a:xfrm>
              <a:off x="1548207" y="8746052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004AA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/>
            <p:cNvSpPr/>
            <p:nvPr/>
          </p:nvSpPr>
          <p:spPr>
            <a:xfrm>
              <a:off x="1588794" y="8781112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/>
            <p:cNvSpPr/>
            <p:nvPr/>
          </p:nvSpPr>
          <p:spPr>
            <a:xfrm>
              <a:off x="2739869" y="8821140"/>
              <a:ext cx="108616" cy="105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2" name="object 42"/>
          <p:cNvGrpSpPr/>
          <p:nvPr/>
        </p:nvGrpSpPr>
        <p:grpSpPr>
          <a:xfrm>
            <a:off x="1548207" y="9065666"/>
            <a:ext cx="1380490" cy="255904"/>
            <a:chOff x="1548207" y="9065666"/>
            <a:chExt cx="1380490" cy="255904"/>
          </a:xfrm>
        </p:grpSpPr>
        <p:sp>
          <p:nvSpPr>
            <p:cNvPr id="43" name="object 43"/>
            <p:cNvSpPr/>
            <p:nvPr/>
          </p:nvSpPr>
          <p:spPr>
            <a:xfrm>
              <a:off x="1548207" y="9065666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00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1588794" y="9100726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/>
            <p:cNvSpPr/>
            <p:nvPr/>
          </p:nvSpPr>
          <p:spPr>
            <a:xfrm>
              <a:off x="2739869" y="9140754"/>
              <a:ext cx="108616" cy="1057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46" name="object 46"/>
          <p:cNvGrpSpPr/>
          <p:nvPr/>
        </p:nvGrpSpPr>
        <p:grpSpPr>
          <a:xfrm>
            <a:off x="3109996" y="8421715"/>
            <a:ext cx="1380490" cy="255904"/>
            <a:chOff x="3109996" y="8421715"/>
            <a:chExt cx="1380490" cy="255904"/>
          </a:xfrm>
        </p:grpSpPr>
        <p:sp>
          <p:nvSpPr>
            <p:cNvPr id="47" name="object 47"/>
            <p:cNvSpPr/>
            <p:nvPr/>
          </p:nvSpPr>
          <p:spPr>
            <a:xfrm>
              <a:off x="3109996" y="8421715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3150583" y="8456774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/>
            <p:cNvSpPr/>
            <p:nvPr/>
          </p:nvSpPr>
          <p:spPr>
            <a:xfrm>
              <a:off x="4301658" y="8496803"/>
              <a:ext cx="108616" cy="10573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0" name="object 50"/>
          <p:cNvGrpSpPr/>
          <p:nvPr/>
        </p:nvGrpSpPr>
        <p:grpSpPr>
          <a:xfrm>
            <a:off x="3109996" y="8750777"/>
            <a:ext cx="1380490" cy="255904"/>
            <a:chOff x="3109996" y="8750777"/>
            <a:chExt cx="1380490" cy="255904"/>
          </a:xfrm>
        </p:grpSpPr>
        <p:sp>
          <p:nvSpPr>
            <p:cNvPr id="51" name="object 51"/>
            <p:cNvSpPr/>
            <p:nvPr/>
          </p:nvSpPr>
          <p:spPr>
            <a:xfrm>
              <a:off x="3109996" y="8750777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00B8A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/>
            <p:cNvSpPr/>
            <p:nvPr/>
          </p:nvSpPr>
          <p:spPr>
            <a:xfrm>
              <a:off x="3150583" y="8785836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/>
            <p:cNvSpPr/>
            <p:nvPr/>
          </p:nvSpPr>
          <p:spPr>
            <a:xfrm>
              <a:off x="4301658" y="8825865"/>
              <a:ext cx="108616" cy="1057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4" name="object 54"/>
          <p:cNvGrpSpPr/>
          <p:nvPr/>
        </p:nvGrpSpPr>
        <p:grpSpPr>
          <a:xfrm>
            <a:off x="3109996" y="9070390"/>
            <a:ext cx="1380490" cy="255904"/>
            <a:chOff x="3109996" y="9070390"/>
            <a:chExt cx="1380490" cy="255904"/>
          </a:xfrm>
        </p:grpSpPr>
        <p:sp>
          <p:nvSpPr>
            <p:cNvPr id="55" name="object 55"/>
            <p:cNvSpPr/>
            <p:nvPr/>
          </p:nvSpPr>
          <p:spPr>
            <a:xfrm>
              <a:off x="3109996" y="9070390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F6590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150583" y="9105449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301658" y="9145478"/>
              <a:ext cx="108616" cy="105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58" name="object 58"/>
          <p:cNvGrpSpPr/>
          <p:nvPr/>
        </p:nvGrpSpPr>
        <p:grpSpPr>
          <a:xfrm>
            <a:off x="4656277" y="8450823"/>
            <a:ext cx="1380490" cy="542925"/>
            <a:chOff x="4656277" y="8450823"/>
            <a:chExt cx="1380490" cy="542925"/>
          </a:xfrm>
        </p:grpSpPr>
        <p:sp>
          <p:nvSpPr>
            <p:cNvPr id="59" name="object 59"/>
            <p:cNvSpPr/>
            <p:nvPr/>
          </p:nvSpPr>
          <p:spPr>
            <a:xfrm>
              <a:off x="4656277" y="8450823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CB6BE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4696864" y="8485883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5847939" y="8525911"/>
              <a:ext cx="108616" cy="10573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656277" y="8737670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5D17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696864" y="8772730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5847939" y="8812758"/>
              <a:ext cx="108616" cy="1057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/>
          <p:cNvGrpSpPr/>
          <p:nvPr/>
        </p:nvGrpSpPr>
        <p:grpSpPr>
          <a:xfrm>
            <a:off x="4656277" y="9041282"/>
            <a:ext cx="1380490" cy="255904"/>
            <a:chOff x="4656277" y="9041282"/>
            <a:chExt cx="1380490" cy="255904"/>
          </a:xfrm>
        </p:grpSpPr>
        <p:sp>
          <p:nvSpPr>
            <p:cNvPr id="66" name="object 66"/>
            <p:cNvSpPr/>
            <p:nvPr/>
          </p:nvSpPr>
          <p:spPr>
            <a:xfrm>
              <a:off x="4656277" y="9041282"/>
              <a:ext cx="1380490" cy="255904"/>
            </a:xfrm>
            <a:custGeom>
              <a:avLst/>
              <a:gdLst/>
              <a:ahLst/>
              <a:cxnLst/>
              <a:rect l="l" t="t" r="r" b="b"/>
              <a:pathLst>
                <a:path w="1380489" h="255904">
                  <a:moveTo>
                    <a:pt x="1337997" y="255629"/>
                  </a:moveTo>
                  <a:lnTo>
                    <a:pt x="41967" y="255629"/>
                  </a:lnTo>
                  <a:lnTo>
                    <a:pt x="25625" y="252295"/>
                  </a:lnTo>
                  <a:lnTo>
                    <a:pt x="12286" y="243241"/>
                  </a:lnTo>
                  <a:lnTo>
                    <a:pt x="3295" y="229891"/>
                  </a:lnTo>
                  <a:lnTo>
                    <a:pt x="0" y="213669"/>
                  </a:lnTo>
                  <a:lnTo>
                    <a:pt x="0" y="41960"/>
                  </a:lnTo>
                  <a:lnTo>
                    <a:pt x="3295" y="25621"/>
                  </a:lnTo>
                  <a:lnTo>
                    <a:pt x="12286" y="12284"/>
                  </a:lnTo>
                  <a:lnTo>
                    <a:pt x="25625" y="3295"/>
                  </a:lnTo>
                  <a:lnTo>
                    <a:pt x="41967" y="0"/>
                  </a:lnTo>
                  <a:lnTo>
                    <a:pt x="1337997" y="0"/>
                  </a:lnTo>
                  <a:lnTo>
                    <a:pt x="1354183" y="3295"/>
                  </a:lnTo>
                  <a:lnTo>
                    <a:pt x="1367471" y="12284"/>
                  </a:lnTo>
                  <a:lnTo>
                    <a:pt x="1376513" y="25621"/>
                  </a:lnTo>
                  <a:lnTo>
                    <a:pt x="1378506" y="35059"/>
                  </a:lnTo>
                  <a:lnTo>
                    <a:pt x="84211" y="35059"/>
                  </a:lnTo>
                  <a:lnTo>
                    <a:pt x="67261" y="38497"/>
                  </a:lnTo>
                  <a:lnTo>
                    <a:pt x="53391" y="47861"/>
                  </a:lnTo>
                  <a:lnTo>
                    <a:pt x="44025" y="61729"/>
                  </a:lnTo>
                  <a:lnTo>
                    <a:pt x="40587" y="78676"/>
                  </a:lnTo>
                  <a:lnTo>
                    <a:pt x="40587" y="176953"/>
                  </a:lnTo>
                  <a:lnTo>
                    <a:pt x="44025" y="193900"/>
                  </a:lnTo>
                  <a:lnTo>
                    <a:pt x="53391" y="207768"/>
                  </a:lnTo>
                  <a:lnTo>
                    <a:pt x="67261" y="217132"/>
                  </a:lnTo>
                  <a:lnTo>
                    <a:pt x="84211" y="220570"/>
                  </a:lnTo>
                  <a:lnTo>
                    <a:pt x="1378556" y="220570"/>
                  </a:lnTo>
                  <a:lnTo>
                    <a:pt x="1376629" y="230008"/>
                  </a:lnTo>
                  <a:lnTo>
                    <a:pt x="1367574" y="243345"/>
                  </a:lnTo>
                  <a:lnTo>
                    <a:pt x="1354222" y="252334"/>
                  </a:lnTo>
                  <a:lnTo>
                    <a:pt x="1337997" y="255629"/>
                  </a:lnTo>
                  <a:close/>
                </a:path>
                <a:path w="1380489" h="255904">
                  <a:moveTo>
                    <a:pt x="1378556" y="220570"/>
                  </a:moveTo>
                  <a:lnTo>
                    <a:pt x="1058856" y="220570"/>
                  </a:lnTo>
                  <a:lnTo>
                    <a:pt x="1075806" y="217132"/>
                  </a:lnTo>
                  <a:lnTo>
                    <a:pt x="1089676" y="207768"/>
                  </a:lnTo>
                  <a:lnTo>
                    <a:pt x="1099042" y="193900"/>
                  </a:lnTo>
                  <a:lnTo>
                    <a:pt x="1102480" y="176953"/>
                  </a:lnTo>
                  <a:lnTo>
                    <a:pt x="1102756" y="176953"/>
                  </a:lnTo>
                  <a:lnTo>
                    <a:pt x="1102756" y="78676"/>
                  </a:lnTo>
                  <a:lnTo>
                    <a:pt x="1099318" y="61729"/>
                  </a:lnTo>
                  <a:lnTo>
                    <a:pt x="1089952" y="47861"/>
                  </a:lnTo>
                  <a:lnTo>
                    <a:pt x="1076082" y="38497"/>
                  </a:lnTo>
                  <a:lnTo>
                    <a:pt x="1059132" y="35059"/>
                  </a:lnTo>
                  <a:lnTo>
                    <a:pt x="1378506" y="35059"/>
                  </a:lnTo>
                  <a:lnTo>
                    <a:pt x="1379964" y="41960"/>
                  </a:lnTo>
                  <a:lnTo>
                    <a:pt x="1379964" y="213669"/>
                  </a:lnTo>
                  <a:lnTo>
                    <a:pt x="1378556" y="220570"/>
                  </a:lnTo>
                  <a:close/>
                </a:path>
              </a:pathLst>
            </a:custGeom>
            <a:solidFill>
              <a:srgbClr val="BE2E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4696864" y="9076341"/>
              <a:ext cx="1298575" cy="186055"/>
            </a:xfrm>
            <a:custGeom>
              <a:avLst/>
              <a:gdLst/>
              <a:ahLst/>
              <a:cxnLst/>
              <a:rect l="l" t="t" r="r" b="b"/>
              <a:pathLst>
                <a:path w="1298575" h="186054">
                  <a:moveTo>
                    <a:pt x="1254613" y="185511"/>
                  </a:moveTo>
                  <a:lnTo>
                    <a:pt x="1156321" y="185511"/>
                  </a:lnTo>
                  <a:lnTo>
                    <a:pt x="1139370" y="182073"/>
                  </a:lnTo>
                  <a:lnTo>
                    <a:pt x="1125500" y="172708"/>
                  </a:lnTo>
                  <a:lnTo>
                    <a:pt x="1116135" y="158841"/>
                  </a:lnTo>
                  <a:lnTo>
                    <a:pt x="1112696" y="141893"/>
                  </a:lnTo>
                  <a:lnTo>
                    <a:pt x="1112696" y="43617"/>
                  </a:lnTo>
                  <a:lnTo>
                    <a:pt x="1116135" y="26669"/>
                  </a:lnTo>
                  <a:lnTo>
                    <a:pt x="1125500" y="12802"/>
                  </a:lnTo>
                  <a:lnTo>
                    <a:pt x="1139370" y="3437"/>
                  </a:lnTo>
                  <a:lnTo>
                    <a:pt x="1156321" y="0"/>
                  </a:lnTo>
                  <a:lnTo>
                    <a:pt x="1254613" y="0"/>
                  </a:lnTo>
                  <a:lnTo>
                    <a:pt x="1271563" y="3437"/>
                  </a:lnTo>
                  <a:lnTo>
                    <a:pt x="1285433" y="12802"/>
                  </a:lnTo>
                  <a:lnTo>
                    <a:pt x="1294799" y="26669"/>
                  </a:lnTo>
                  <a:lnTo>
                    <a:pt x="1298238" y="43617"/>
                  </a:lnTo>
                  <a:lnTo>
                    <a:pt x="1298238" y="141893"/>
                  </a:lnTo>
                  <a:lnTo>
                    <a:pt x="1294799" y="158841"/>
                  </a:lnTo>
                  <a:lnTo>
                    <a:pt x="1285433" y="172708"/>
                  </a:lnTo>
                  <a:lnTo>
                    <a:pt x="1271563" y="182073"/>
                  </a:lnTo>
                  <a:lnTo>
                    <a:pt x="1254613" y="185511"/>
                  </a:lnTo>
                  <a:close/>
                </a:path>
                <a:path w="1298575" h="186054">
                  <a:moveTo>
                    <a:pt x="1018545" y="185511"/>
                  </a:moveTo>
                  <a:lnTo>
                    <a:pt x="43624" y="185511"/>
                  </a:lnTo>
                  <a:lnTo>
                    <a:pt x="26674" y="182073"/>
                  </a:lnTo>
                  <a:lnTo>
                    <a:pt x="12804" y="172708"/>
                  </a:lnTo>
                  <a:lnTo>
                    <a:pt x="3438" y="158841"/>
                  </a:lnTo>
                  <a:lnTo>
                    <a:pt x="0" y="141893"/>
                  </a:lnTo>
                  <a:lnTo>
                    <a:pt x="0" y="43617"/>
                  </a:lnTo>
                  <a:lnTo>
                    <a:pt x="3438" y="26669"/>
                  </a:lnTo>
                  <a:lnTo>
                    <a:pt x="12804" y="12802"/>
                  </a:lnTo>
                  <a:lnTo>
                    <a:pt x="26674" y="3437"/>
                  </a:lnTo>
                  <a:lnTo>
                    <a:pt x="43624" y="0"/>
                  </a:lnTo>
                  <a:lnTo>
                    <a:pt x="1018269" y="0"/>
                  </a:lnTo>
                  <a:lnTo>
                    <a:pt x="1035223" y="3437"/>
                  </a:lnTo>
                  <a:lnTo>
                    <a:pt x="1049123" y="12802"/>
                  </a:lnTo>
                  <a:lnTo>
                    <a:pt x="1058571" y="26669"/>
                  </a:lnTo>
                  <a:lnTo>
                    <a:pt x="1062169" y="43617"/>
                  </a:lnTo>
                  <a:lnTo>
                    <a:pt x="1062169" y="141893"/>
                  </a:lnTo>
                  <a:lnTo>
                    <a:pt x="1058731" y="158841"/>
                  </a:lnTo>
                  <a:lnTo>
                    <a:pt x="1049365" y="172708"/>
                  </a:lnTo>
                  <a:lnTo>
                    <a:pt x="1035495" y="182073"/>
                  </a:lnTo>
                  <a:lnTo>
                    <a:pt x="1018545" y="185511"/>
                  </a:lnTo>
                  <a:close/>
                </a:path>
              </a:pathLst>
            </a:custGeom>
            <a:solidFill>
              <a:srgbClr val="FE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/>
            <p:cNvSpPr/>
            <p:nvPr/>
          </p:nvSpPr>
          <p:spPr>
            <a:xfrm>
              <a:off x="5847939" y="9116370"/>
              <a:ext cx="108616" cy="10573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9" name="object 69"/>
          <p:cNvSpPr/>
          <p:nvPr/>
        </p:nvSpPr>
        <p:spPr>
          <a:xfrm>
            <a:off x="934992" y="2719797"/>
            <a:ext cx="761359" cy="6471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5843503" y="4110624"/>
            <a:ext cx="780394" cy="13323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983935" y="6706660"/>
            <a:ext cx="935373" cy="117056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1073680" y="9949253"/>
            <a:ext cx="3188335" cy="1714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950" spc="70">
                <a:solidFill>
                  <a:srgbClr val="FF1616"/>
                </a:solidFill>
                <a:latin typeface="Verdana"/>
                <a:cs typeface="Verdana"/>
              </a:rPr>
              <a:t>CEVAP</a:t>
            </a:r>
            <a:r>
              <a:rPr dirty="0" sz="950" spc="-100">
                <a:solidFill>
                  <a:srgbClr val="FF1616"/>
                </a:solidFill>
                <a:latin typeface="Verdana"/>
                <a:cs typeface="Verdana"/>
              </a:rPr>
              <a:t> </a:t>
            </a:r>
            <a:r>
              <a:rPr dirty="0" sz="950" spc="20">
                <a:solidFill>
                  <a:srgbClr val="FF1616"/>
                </a:solidFill>
                <a:latin typeface="Verdana"/>
                <a:cs typeface="Verdana"/>
              </a:rPr>
              <a:t>ANAHTARINI</a:t>
            </a:r>
            <a:r>
              <a:rPr dirty="0" sz="950" spc="-100">
                <a:solidFill>
                  <a:srgbClr val="FF1616"/>
                </a:solidFill>
                <a:latin typeface="Verdana"/>
                <a:cs typeface="Verdana"/>
              </a:rPr>
              <a:t> </a:t>
            </a:r>
            <a:r>
              <a:rPr dirty="0" sz="950" spc="40">
                <a:solidFill>
                  <a:srgbClr val="FF1616"/>
                </a:solidFill>
                <a:latin typeface="Verdana"/>
                <a:cs typeface="Verdana"/>
              </a:rPr>
              <a:t>GÖRMEK</a:t>
            </a:r>
            <a:r>
              <a:rPr dirty="0" sz="950" spc="-100">
                <a:solidFill>
                  <a:srgbClr val="FF1616"/>
                </a:solidFill>
                <a:latin typeface="Verdana"/>
                <a:cs typeface="Verdana"/>
              </a:rPr>
              <a:t> </a:t>
            </a:r>
            <a:r>
              <a:rPr dirty="0" sz="950" spc="10">
                <a:solidFill>
                  <a:srgbClr val="FF1616"/>
                </a:solidFill>
                <a:latin typeface="Verdana"/>
                <a:cs typeface="Verdana"/>
              </a:rPr>
              <a:t>İÇİN</a:t>
            </a:r>
            <a:r>
              <a:rPr dirty="0" sz="950" spc="-100">
                <a:solidFill>
                  <a:srgbClr val="FF1616"/>
                </a:solidFill>
                <a:latin typeface="Verdana"/>
                <a:cs typeface="Verdana"/>
              </a:rPr>
              <a:t> </a:t>
            </a:r>
            <a:r>
              <a:rPr dirty="0" sz="950" spc="40">
                <a:solidFill>
                  <a:srgbClr val="FF1616"/>
                </a:solidFill>
                <a:latin typeface="Verdana"/>
                <a:cs typeface="Verdana"/>
              </a:rPr>
              <a:t>RESİME</a:t>
            </a:r>
            <a:r>
              <a:rPr dirty="0" sz="950" spc="-100">
                <a:solidFill>
                  <a:srgbClr val="FF1616"/>
                </a:solidFill>
                <a:latin typeface="Verdana"/>
                <a:cs typeface="Verdana"/>
              </a:rPr>
              <a:t> </a:t>
            </a:r>
            <a:r>
              <a:rPr dirty="0" sz="950" spc="45">
                <a:solidFill>
                  <a:srgbClr val="FF1616"/>
                </a:solidFill>
                <a:latin typeface="Verdana"/>
                <a:cs typeface="Verdana"/>
              </a:rPr>
              <a:t>TIKLA</a:t>
            </a:r>
            <a:endParaRPr sz="950">
              <a:latin typeface="Verdana"/>
              <a:cs typeface="Verdana"/>
            </a:endParaRPr>
          </a:p>
        </p:txBody>
      </p:sp>
      <p:grpSp>
        <p:nvGrpSpPr>
          <p:cNvPr id="73" name="object 73"/>
          <p:cNvGrpSpPr/>
          <p:nvPr/>
        </p:nvGrpSpPr>
        <p:grpSpPr>
          <a:xfrm>
            <a:off x="4281249" y="9688586"/>
            <a:ext cx="1870710" cy="989965"/>
            <a:chOff x="4281249" y="9688586"/>
            <a:chExt cx="1870710" cy="989965"/>
          </a:xfrm>
        </p:grpSpPr>
        <p:sp>
          <p:nvSpPr>
            <p:cNvPr id="74" name="object 74"/>
            <p:cNvSpPr/>
            <p:nvPr/>
          </p:nvSpPr>
          <p:spPr>
            <a:xfrm>
              <a:off x="4311333" y="9844963"/>
              <a:ext cx="955040" cy="366395"/>
            </a:xfrm>
            <a:custGeom>
              <a:avLst/>
              <a:gdLst/>
              <a:ahLst/>
              <a:cxnLst/>
              <a:rect l="l" t="t" r="r" b="b"/>
              <a:pathLst>
                <a:path w="955039" h="366395">
                  <a:moveTo>
                    <a:pt x="436646" y="0"/>
                  </a:moveTo>
                  <a:lnTo>
                    <a:pt x="392165" y="692"/>
                  </a:lnTo>
                  <a:lnTo>
                    <a:pt x="349687" y="4923"/>
                  </a:lnTo>
                  <a:lnTo>
                    <a:pt x="309227" y="12694"/>
                  </a:lnTo>
                  <a:lnTo>
                    <a:pt x="270801" y="24006"/>
                  </a:lnTo>
                  <a:lnTo>
                    <a:pt x="234425" y="38860"/>
                  </a:lnTo>
                  <a:lnTo>
                    <a:pt x="200113" y="57259"/>
                  </a:lnTo>
                  <a:lnTo>
                    <a:pt x="153718" y="90646"/>
                  </a:lnTo>
                  <a:lnTo>
                    <a:pt x="114675" y="128810"/>
                  </a:lnTo>
                  <a:lnTo>
                    <a:pt x="82363" y="170110"/>
                  </a:lnTo>
                  <a:lnTo>
                    <a:pt x="56158" y="212903"/>
                  </a:lnTo>
                  <a:lnTo>
                    <a:pt x="35442" y="255546"/>
                  </a:lnTo>
                  <a:lnTo>
                    <a:pt x="19590" y="296398"/>
                  </a:lnTo>
                  <a:lnTo>
                    <a:pt x="7984" y="333816"/>
                  </a:lnTo>
                  <a:lnTo>
                    <a:pt x="0" y="366158"/>
                  </a:lnTo>
                  <a:lnTo>
                    <a:pt x="24029" y="336699"/>
                  </a:lnTo>
                  <a:lnTo>
                    <a:pt x="55980" y="303751"/>
                  </a:lnTo>
                  <a:lnTo>
                    <a:pt x="96337" y="269568"/>
                  </a:lnTo>
                  <a:lnTo>
                    <a:pt x="145584" y="236404"/>
                  </a:lnTo>
                  <a:lnTo>
                    <a:pt x="186450" y="214706"/>
                  </a:lnTo>
                  <a:lnTo>
                    <a:pt x="235471" y="193614"/>
                  </a:lnTo>
                  <a:lnTo>
                    <a:pt x="284363" y="178181"/>
                  </a:lnTo>
                  <a:lnTo>
                    <a:pt x="332539" y="167742"/>
                  </a:lnTo>
                  <a:lnTo>
                    <a:pt x="379411" y="161632"/>
                  </a:lnTo>
                  <a:lnTo>
                    <a:pt x="424394" y="159186"/>
                  </a:lnTo>
                  <a:lnTo>
                    <a:pt x="466899" y="159738"/>
                  </a:lnTo>
                  <a:lnTo>
                    <a:pt x="542435" y="167008"/>
                  </a:lnTo>
                  <a:lnTo>
                    <a:pt x="609756" y="179751"/>
                  </a:lnTo>
                  <a:lnTo>
                    <a:pt x="666608" y="195034"/>
                  </a:lnTo>
                  <a:lnTo>
                    <a:pt x="710741" y="209925"/>
                  </a:lnTo>
                  <a:lnTo>
                    <a:pt x="751835" y="226807"/>
                  </a:lnTo>
                  <a:lnTo>
                    <a:pt x="753688" y="228172"/>
                  </a:lnTo>
                  <a:lnTo>
                    <a:pt x="755752" y="230209"/>
                  </a:lnTo>
                  <a:lnTo>
                    <a:pt x="757046" y="232123"/>
                  </a:lnTo>
                  <a:lnTo>
                    <a:pt x="757571" y="233915"/>
                  </a:lnTo>
                  <a:lnTo>
                    <a:pt x="757834" y="238490"/>
                  </a:lnTo>
                  <a:lnTo>
                    <a:pt x="757594" y="239824"/>
                  </a:lnTo>
                  <a:lnTo>
                    <a:pt x="716666" y="333210"/>
                  </a:lnTo>
                  <a:lnTo>
                    <a:pt x="954484" y="262675"/>
                  </a:lnTo>
                  <a:lnTo>
                    <a:pt x="867357" y="13439"/>
                  </a:lnTo>
                  <a:lnTo>
                    <a:pt x="813167" y="94588"/>
                  </a:lnTo>
                  <a:lnTo>
                    <a:pt x="807634" y="96179"/>
                  </a:lnTo>
                  <a:lnTo>
                    <a:pt x="744742" y="70067"/>
                  </a:lnTo>
                  <a:lnTo>
                    <a:pt x="688564" y="49560"/>
                  </a:lnTo>
                  <a:lnTo>
                    <a:pt x="634296" y="32583"/>
                  </a:lnTo>
                  <a:lnTo>
                    <a:pt x="581956" y="19137"/>
                  </a:lnTo>
                  <a:lnTo>
                    <a:pt x="531557" y="9223"/>
                  </a:lnTo>
                  <a:lnTo>
                    <a:pt x="483115" y="2844"/>
                  </a:lnTo>
                  <a:close/>
                </a:path>
              </a:pathLst>
            </a:custGeom>
            <a:solidFill>
              <a:srgbClr val="FBFD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/>
            <p:cNvSpPr/>
            <p:nvPr/>
          </p:nvSpPr>
          <p:spPr>
            <a:xfrm>
              <a:off x="4281249" y="9822894"/>
              <a:ext cx="1099185" cy="502920"/>
            </a:xfrm>
            <a:custGeom>
              <a:avLst/>
              <a:gdLst/>
              <a:ahLst/>
              <a:cxnLst/>
              <a:rect l="l" t="t" r="r" b="b"/>
              <a:pathLst>
                <a:path w="1099185" h="502920">
                  <a:moveTo>
                    <a:pt x="461483" y="0"/>
                  </a:moveTo>
                  <a:lnTo>
                    <a:pt x="416074" y="1129"/>
                  </a:lnTo>
                  <a:lnTo>
                    <a:pt x="372636" y="5842"/>
                  </a:lnTo>
                  <a:lnTo>
                    <a:pt x="331185" y="14138"/>
                  </a:lnTo>
                  <a:lnTo>
                    <a:pt x="291736" y="26020"/>
                  </a:lnTo>
                  <a:lnTo>
                    <a:pt x="254304" y="41488"/>
                  </a:lnTo>
                  <a:lnTo>
                    <a:pt x="218904" y="60543"/>
                  </a:lnTo>
                  <a:lnTo>
                    <a:pt x="165529" y="99401"/>
                  </a:lnTo>
                  <a:lnTo>
                    <a:pt x="121539" y="143736"/>
                  </a:lnTo>
                  <a:lnTo>
                    <a:pt x="86039" y="191389"/>
                  </a:lnTo>
                  <a:lnTo>
                    <a:pt x="58115" y="240245"/>
                  </a:lnTo>
                  <a:lnTo>
                    <a:pt x="36929" y="288014"/>
                  </a:lnTo>
                  <a:lnTo>
                    <a:pt x="21527" y="332667"/>
                  </a:lnTo>
                  <a:lnTo>
                    <a:pt x="11036" y="372003"/>
                  </a:lnTo>
                  <a:lnTo>
                    <a:pt x="1200" y="426082"/>
                  </a:lnTo>
                  <a:lnTo>
                    <a:pt x="0" y="438291"/>
                  </a:lnTo>
                  <a:lnTo>
                    <a:pt x="344" y="440079"/>
                  </a:lnTo>
                  <a:lnTo>
                    <a:pt x="450" y="440415"/>
                  </a:lnTo>
                  <a:lnTo>
                    <a:pt x="556" y="440640"/>
                  </a:lnTo>
                  <a:lnTo>
                    <a:pt x="871" y="441760"/>
                  </a:lnTo>
                  <a:lnTo>
                    <a:pt x="1729" y="443333"/>
                  </a:lnTo>
                  <a:lnTo>
                    <a:pt x="1944" y="443671"/>
                  </a:lnTo>
                  <a:lnTo>
                    <a:pt x="2050" y="444007"/>
                  </a:lnTo>
                  <a:lnTo>
                    <a:pt x="2267" y="444233"/>
                  </a:lnTo>
                  <a:lnTo>
                    <a:pt x="3023" y="445247"/>
                  </a:lnTo>
                  <a:lnTo>
                    <a:pt x="3783" y="446039"/>
                  </a:lnTo>
                  <a:lnTo>
                    <a:pt x="4874" y="446724"/>
                  </a:lnTo>
                  <a:lnTo>
                    <a:pt x="83415" y="500502"/>
                  </a:lnTo>
                  <a:lnTo>
                    <a:pt x="86024" y="502319"/>
                  </a:lnTo>
                  <a:lnTo>
                    <a:pt x="95106" y="502452"/>
                  </a:lnTo>
                  <a:lnTo>
                    <a:pt x="98330" y="497711"/>
                  </a:lnTo>
                  <a:lnTo>
                    <a:pt x="136828" y="448866"/>
                  </a:lnTo>
                  <a:lnTo>
                    <a:pt x="178890" y="407876"/>
                  </a:lnTo>
                  <a:lnTo>
                    <a:pt x="201679" y="390749"/>
                  </a:lnTo>
                  <a:lnTo>
                    <a:pt x="30084" y="388227"/>
                  </a:lnTo>
                  <a:lnTo>
                    <a:pt x="49676" y="318419"/>
                  </a:lnTo>
                  <a:lnTo>
                    <a:pt x="65527" y="277561"/>
                  </a:lnTo>
                  <a:lnTo>
                    <a:pt x="86244" y="234916"/>
                  </a:lnTo>
                  <a:lnTo>
                    <a:pt x="112448" y="192123"/>
                  </a:lnTo>
                  <a:lnTo>
                    <a:pt x="144761" y="150817"/>
                  </a:lnTo>
                  <a:lnTo>
                    <a:pt x="183804" y="112636"/>
                  </a:lnTo>
                  <a:lnTo>
                    <a:pt x="230199" y="79217"/>
                  </a:lnTo>
                  <a:lnTo>
                    <a:pt x="264489" y="60840"/>
                  </a:lnTo>
                  <a:lnTo>
                    <a:pt x="300850" y="46000"/>
                  </a:lnTo>
                  <a:lnTo>
                    <a:pt x="339267" y="34697"/>
                  </a:lnTo>
                  <a:lnTo>
                    <a:pt x="379723" y="26930"/>
                  </a:lnTo>
                  <a:lnTo>
                    <a:pt x="422202" y="22698"/>
                  </a:lnTo>
                  <a:lnTo>
                    <a:pt x="466687" y="22002"/>
                  </a:lnTo>
                  <a:lnTo>
                    <a:pt x="635087" y="24477"/>
                  </a:lnTo>
                  <a:lnTo>
                    <a:pt x="609383" y="18096"/>
                  </a:lnTo>
                  <a:lnTo>
                    <a:pt x="558153" y="8484"/>
                  </a:lnTo>
                  <a:lnTo>
                    <a:pt x="508847" y="2452"/>
                  </a:lnTo>
                  <a:lnTo>
                    <a:pt x="461483" y="0"/>
                  </a:lnTo>
                  <a:close/>
                </a:path>
                <a:path w="1099185" h="502920">
                  <a:moveTo>
                    <a:pt x="774649" y="291730"/>
                  </a:moveTo>
                  <a:lnTo>
                    <a:pt x="557950" y="288545"/>
                  </a:lnTo>
                  <a:lnTo>
                    <a:pt x="599937" y="290424"/>
                  </a:lnTo>
                  <a:lnTo>
                    <a:pt x="638343" y="293974"/>
                  </a:lnTo>
                  <a:lnTo>
                    <a:pt x="672453" y="298575"/>
                  </a:lnTo>
                  <a:lnTo>
                    <a:pt x="701554" y="303610"/>
                  </a:lnTo>
                  <a:lnTo>
                    <a:pt x="724932" y="308460"/>
                  </a:lnTo>
                  <a:lnTo>
                    <a:pt x="741870" y="312506"/>
                  </a:lnTo>
                  <a:lnTo>
                    <a:pt x="717474" y="368116"/>
                  </a:lnTo>
                  <a:lnTo>
                    <a:pt x="717352" y="368519"/>
                  </a:lnTo>
                  <a:lnTo>
                    <a:pt x="717244" y="368782"/>
                  </a:lnTo>
                  <a:lnTo>
                    <a:pt x="716890" y="370338"/>
                  </a:lnTo>
                  <a:lnTo>
                    <a:pt x="716665" y="370669"/>
                  </a:lnTo>
                  <a:lnTo>
                    <a:pt x="716614" y="374124"/>
                  </a:lnTo>
                  <a:lnTo>
                    <a:pt x="716930" y="375132"/>
                  </a:lnTo>
                  <a:lnTo>
                    <a:pt x="717131" y="376473"/>
                  </a:lnTo>
                  <a:lnTo>
                    <a:pt x="717453" y="377035"/>
                  </a:lnTo>
                  <a:lnTo>
                    <a:pt x="717558" y="377371"/>
                  </a:lnTo>
                  <a:lnTo>
                    <a:pt x="717775" y="377597"/>
                  </a:lnTo>
                  <a:lnTo>
                    <a:pt x="717991" y="377935"/>
                  </a:lnTo>
                  <a:lnTo>
                    <a:pt x="718635" y="379059"/>
                  </a:lnTo>
                  <a:lnTo>
                    <a:pt x="719068" y="379623"/>
                  </a:lnTo>
                  <a:lnTo>
                    <a:pt x="719502" y="380076"/>
                  </a:lnTo>
                  <a:lnTo>
                    <a:pt x="720156" y="380531"/>
                  </a:lnTo>
                  <a:lnTo>
                    <a:pt x="720592" y="380872"/>
                  </a:lnTo>
                  <a:lnTo>
                    <a:pt x="720917" y="381211"/>
                  </a:lnTo>
                  <a:lnTo>
                    <a:pt x="721353" y="381552"/>
                  </a:lnTo>
                  <a:lnTo>
                    <a:pt x="721570" y="381778"/>
                  </a:lnTo>
                  <a:lnTo>
                    <a:pt x="826696" y="448434"/>
                  </a:lnTo>
                  <a:lnTo>
                    <a:pt x="829644" y="450261"/>
                  </a:lnTo>
                  <a:lnTo>
                    <a:pt x="833276" y="450538"/>
                  </a:lnTo>
                  <a:lnTo>
                    <a:pt x="1054011" y="359907"/>
                  </a:lnTo>
                  <a:lnTo>
                    <a:pt x="746749" y="355391"/>
                  </a:lnTo>
                  <a:lnTo>
                    <a:pt x="774649" y="291730"/>
                  </a:lnTo>
                  <a:close/>
                </a:path>
                <a:path w="1099185" h="502920">
                  <a:moveTo>
                    <a:pt x="496982" y="181919"/>
                  </a:moveTo>
                  <a:lnTo>
                    <a:pt x="454477" y="181366"/>
                  </a:lnTo>
                  <a:lnTo>
                    <a:pt x="409494" y="183813"/>
                  </a:lnTo>
                  <a:lnTo>
                    <a:pt x="362622" y="189923"/>
                  </a:lnTo>
                  <a:lnTo>
                    <a:pt x="314446" y="200362"/>
                  </a:lnTo>
                  <a:lnTo>
                    <a:pt x="265554" y="215795"/>
                  </a:lnTo>
                  <a:lnTo>
                    <a:pt x="216533" y="236887"/>
                  </a:lnTo>
                  <a:lnTo>
                    <a:pt x="175667" y="258585"/>
                  </a:lnTo>
                  <a:lnTo>
                    <a:pt x="126421" y="291685"/>
                  </a:lnTo>
                  <a:lnTo>
                    <a:pt x="86065" y="325835"/>
                  </a:lnTo>
                  <a:lnTo>
                    <a:pt x="54113" y="358771"/>
                  </a:lnTo>
                  <a:lnTo>
                    <a:pt x="30084" y="388227"/>
                  </a:lnTo>
                  <a:lnTo>
                    <a:pt x="201679" y="390749"/>
                  </a:lnTo>
                  <a:lnTo>
                    <a:pt x="223801" y="374124"/>
                  </a:lnTo>
                  <a:lnTo>
                    <a:pt x="270847" y="346990"/>
                  </a:lnTo>
                  <a:lnTo>
                    <a:pt x="319314" y="325857"/>
                  </a:lnTo>
                  <a:lnTo>
                    <a:pt x="368487" y="310105"/>
                  </a:lnTo>
                  <a:lnTo>
                    <a:pt x="417651" y="299117"/>
                  </a:lnTo>
                  <a:lnTo>
                    <a:pt x="466093" y="292273"/>
                  </a:lnTo>
                  <a:lnTo>
                    <a:pt x="513098" y="288955"/>
                  </a:lnTo>
                  <a:lnTo>
                    <a:pt x="557950" y="288545"/>
                  </a:lnTo>
                  <a:lnTo>
                    <a:pt x="774649" y="291730"/>
                  </a:lnTo>
                  <a:lnTo>
                    <a:pt x="787677" y="262005"/>
                  </a:lnTo>
                  <a:lnTo>
                    <a:pt x="787918" y="260559"/>
                  </a:lnTo>
                  <a:lnTo>
                    <a:pt x="787859" y="257102"/>
                  </a:lnTo>
                  <a:lnTo>
                    <a:pt x="787653" y="256096"/>
                  </a:lnTo>
                  <a:lnTo>
                    <a:pt x="787336" y="255199"/>
                  </a:lnTo>
                  <a:lnTo>
                    <a:pt x="787234" y="254640"/>
                  </a:lnTo>
                  <a:lnTo>
                    <a:pt x="787129" y="254304"/>
                  </a:lnTo>
                  <a:lnTo>
                    <a:pt x="786800" y="254188"/>
                  </a:lnTo>
                  <a:lnTo>
                    <a:pt x="786695" y="253852"/>
                  </a:lnTo>
                  <a:lnTo>
                    <a:pt x="786266" y="253065"/>
                  </a:lnTo>
                  <a:lnTo>
                    <a:pt x="785184" y="251712"/>
                  </a:lnTo>
                  <a:lnTo>
                    <a:pt x="784860" y="251261"/>
                  </a:lnTo>
                  <a:lnTo>
                    <a:pt x="784477" y="250877"/>
                  </a:lnTo>
                  <a:lnTo>
                    <a:pt x="784099" y="250581"/>
                  </a:lnTo>
                  <a:lnTo>
                    <a:pt x="783881" y="250354"/>
                  </a:lnTo>
                  <a:lnTo>
                    <a:pt x="783666" y="250017"/>
                  </a:lnTo>
                  <a:lnTo>
                    <a:pt x="783339" y="249789"/>
                  </a:lnTo>
                  <a:lnTo>
                    <a:pt x="782902" y="249560"/>
                  </a:lnTo>
                  <a:lnTo>
                    <a:pt x="782466" y="249219"/>
                  </a:lnTo>
                  <a:lnTo>
                    <a:pt x="740873" y="232107"/>
                  </a:lnTo>
                  <a:lnTo>
                    <a:pt x="696733" y="217215"/>
                  </a:lnTo>
                  <a:lnTo>
                    <a:pt x="639863" y="201932"/>
                  </a:lnTo>
                  <a:lnTo>
                    <a:pt x="572526" y="189189"/>
                  </a:lnTo>
                  <a:lnTo>
                    <a:pt x="496982" y="181919"/>
                  </a:lnTo>
                  <a:close/>
                </a:path>
                <a:path w="1099185" h="502920">
                  <a:moveTo>
                    <a:pt x="956449" y="36264"/>
                  </a:moveTo>
                  <a:lnTo>
                    <a:pt x="897443" y="35397"/>
                  </a:lnTo>
                  <a:lnTo>
                    <a:pt x="984566" y="284856"/>
                  </a:lnTo>
                  <a:lnTo>
                    <a:pt x="746749" y="355391"/>
                  </a:lnTo>
                  <a:lnTo>
                    <a:pt x="1054011" y="359907"/>
                  </a:lnTo>
                  <a:lnTo>
                    <a:pt x="1096214" y="342577"/>
                  </a:lnTo>
                  <a:lnTo>
                    <a:pt x="1098938" y="337154"/>
                  </a:lnTo>
                  <a:lnTo>
                    <a:pt x="1042505" y="98626"/>
                  </a:lnTo>
                  <a:lnTo>
                    <a:pt x="1041883" y="95941"/>
                  </a:lnTo>
                  <a:lnTo>
                    <a:pt x="1040375" y="93577"/>
                  </a:lnTo>
                  <a:lnTo>
                    <a:pt x="1038083" y="92094"/>
                  </a:lnTo>
                  <a:lnTo>
                    <a:pt x="956449" y="36264"/>
                  </a:lnTo>
                  <a:close/>
                </a:path>
                <a:path w="1099185" h="502920">
                  <a:moveTo>
                    <a:pt x="635087" y="24477"/>
                  </a:moveTo>
                  <a:lnTo>
                    <a:pt x="466687" y="22002"/>
                  </a:lnTo>
                  <a:lnTo>
                    <a:pt x="513163" y="24839"/>
                  </a:lnTo>
                  <a:lnTo>
                    <a:pt x="561612" y="31211"/>
                  </a:lnTo>
                  <a:lnTo>
                    <a:pt x="612020" y="41116"/>
                  </a:lnTo>
                  <a:lnTo>
                    <a:pt x="664369" y="54554"/>
                  </a:lnTo>
                  <a:lnTo>
                    <a:pt x="718643" y="71524"/>
                  </a:lnTo>
                  <a:lnTo>
                    <a:pt x="774827" y="92026"/>
                  </a:lnTo>
                  <a:lnTo>
                    <a:pt x="832903" y="116059"/>
                  </a:lnTo>
                  <a:lnTo>
                    <a:pt x="837720" y="118137"/>
                  </a:lnTo>
                  <a:lnTo>
                    <a:pt x="843253" y="116546"/>
                  </a:lnTo>
                  <a:lnTo>
                    <a:pt x="846183" y="112129"/>
                  </a:lnTo>
                  <a:lnTo>
                    <a:pt x="859164" y="92698"/>
                  </a:lnTo>
                  <a:lnTo>
                    <a:pt x="833252" y="92317"/>
                  </a:lnTo>
                  <a:lnTo>
                    <a:pt x="774474" y="68398"/>
                  </a:lnTo>
                  <a:lnTo>
                    <a:pt x="717559" y="48055"/>
                  </a:lnTo>
                  <a:lnTo>
                    <a:pt x="662524" y="31287"/>
                  </a:lnTo>
                  <a:lnTo>
                    <a:pt x="635087" y="24477"/>
                  </a:lnTo>
                  <a:close/>
                </a:path>
                <a:path w="1099185" h="502920">
                  <a:moveTo>
                    <a:pt x="902254" y="459"/>
                  </a:moveTo>
                  <a:lnTo>
                    <a:pt x="898949" y="411"/>
                  </a:lnTo>
                  <a:lnTo>
                    <a:pt x="898397" y="514"/>
                  </a:lnTo>
                  <a:lnTo>
                    <a:pt x="897732" y="727"/>
                  </a:lnTo>
                  <a:lnTo>
                    <a:pt x="897290" y="832"/>
                  </a:lnTo>
                  <a:lnTo>
                    <a:pt x="896958" y="939"/>
                  </a:lnTo>
                  <a:lnTo>
                    <a:pt x="896516" y="1044"/>
                  </a:lnTo>
                  <a:lnTo>
                    <a:pt x="895850" y="1368"/>
                  </a:lnTo>
                  <a:lnTo>
                    <a:pt x="895294" y="1695"/>
                  </a:lnTo>
                  <a:lnTo>
                    <a:pt x="894293" y="2349"/>
                  </a:lnTo>
                  <a:lnTo>
                    <a:pt x="894073" y="2346"/>
                  </a:lnTo>
                  <a:lnTo>
                    <a:pt x="893849" y="2565"/>
                  </a:lnTo>
                  <a:lnTo>
                    <a:pt x="892956" y="3333"/>
                  </a:lnTo>
                  <a:lnTo>
                    <a:pt x="892174" y="4102"/>
                  </a:lnTo>
                  <a:lnTo>
                    <a:pt x="891610" y="4985"/>
                  </a:lnTo>
                  <a:lnTo>
                    <a:pt x="833252" y="92317"/>
                  </a:lnTo>
                  <a:lnTo>
                    <a:pt x="859164" y="92698"/>
                  </a:lnTo>
                  <a:lnTo>
                    <a:pt x="897443" y="35397"/>
                  </a:lnTo>
                  <a:lnTo>
                    <a:pt x="956449" y="36264"/>
                  </a:lnTo>
                  <a:lnTo>
                    <a:pt x="906635" y="2196"/>
                  </a:lnTo>
                  <a:lnTo>
                    <a:pt x="906417" y="2081"/>
                  </a:lnTo>
                  <a:lnTo>
                    <a:pt x="906088" y="1965"/>
                  </a:lnTo>
                  <a:lnTo>
                    <a:pt x="905869" y="1850"/>
                  </a:lnTo>
                  <a:lnTo>
                    <a:pt x="902471" y="685"/>
                  </a:lnTo>
                  <a:lnTo>
                    <a:pt x="902254" y="459"/>
                  </a:lnTo>
                  <a:close/>
                </a:path>
                <a:path w="1099185" h="502920">
                  <a:moveTo>
                    <a:pt x="901594" y="338"/>
                  </a:moveTo>
                  <a:lnTo>
                    <a:pt x="901262" y="445"/>
                  </a:lnTo>
                  <a:lnTo>
                    <a:pt x="901923" y="454"/>
                  </a:lnTo>
                  <a:lnTo>
                    <a:pt x="901594" y="338"/>
                  </a:lnTo>
                  <a:close/>
                </a:path>
              </a:pathLst>
            </a:custGeom>
            <a:solidFill>
              <a:srgbClr val="FF16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/>
            <p:cNvSpPr/>
            <p:nvPr/>
          </p:nvSpPr>
          <p:spPr>
            <a:xfrm>
              <a:off x="5399531" y="9688586"/>
              <a:ext cx="751844" cy="9897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7" name="object 77"/>
          <p:cNvSpPr/>
          <p:nvPr/>
        </p:nvSpPr>
        <p:spPr>
          <a:xfrm>
            <a:off x="853857" y="9555517"/>
            <a:ext cx="6034405" cy="0"/>
          </a:xfrm>
          <a:custGeom>
            <a:avLst/>
            <a:gdLst/>
            <a:ahLst/>
            <a:cxnLst/>
            <a:rect l="l" t="t" r="r" b="b"/>
            <a:pathLst>
              <a:path w="6034405" h="0">
                <a:moveTo>
                  <a:pt x="0" y="0"/>
                </a:moveTo>
                <a:lnTo>
                  <a:pt x="6033888" y="0"/>
                </a:lnTo>
              </a:path>
            </a:pathLst>
          </a:custGeom>
          <a:ln w="19034">
            <a:solidFill>
              <a:srgbClr val="FF161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1680034" y="8445770"/>
            <a:ext cx="93408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5">
                <a:solidFill>
                  <a:srgbClr val="E42054"/>
                </a:solidFill>
                <a:latin typeface="Verdana"/>
                <a:cs typeface="Verdana"/>
              </a:rPr>
              <a:t>D</a:t>
            </a:r>
            <a:r>
              <a:rPr dirty="0" sz="1050" spc="120">
                <a:solidFill>
                  <a:srgbClr val="E42054"/>
                </a:solidFill>
                <a:latin typeface="Verdana"/>
                <a:cs typeface="Verdana"/>
              </a:rPr>
              <a:t>E</a:t>
            </a:r>
            <a:r>
              <a:rPr dirty="0" sz="1050" spc="95">
                <a:solidFill>
                  <a:srgbClr val="E42054"/>
                </a:solidFill>
                <a:latin typeface="Verdana"/>
                <a:cs typeface="Verdana"/>
              </a:rPr>
              <a:t>R</a:t>
            </a:r>
            <a:r>
              <a:rPr dirty="0" sz="1050" spc="30">
                <a:solidFill>
                  <a:srgbClr val="E42054"/>
                </a:solidFill>
                <a:latin typeface="Verdana"/>
                <a:cs typeface="Verdana"/>
              </a:rPr>
              <a:t>G</a:t>
            </a:r>
            <a:r>
              <a:rPr dirty="0" sz="1050" spc="-5">
                <a:solidFill>
                  <a:srgbClr val="E42054"/>
                </a:solidFill>
                <a:latin typeface="Verdana"/>
                <a:cs typeface="Verdana"/>
              </a:rPr>
              <a:t>İ</a:t>
            </a:r>
            <a:r>
              <a:rPr dirty="0" sz="1050" spc="65">
                <a:solidFill>
                  <a:srgbClr val="E42054"/>
                </a:solidFill>
                <a:latin typeface="Verdana"/>
                <a:cs typeface="Verdana"/>
              </a:rPr>
              <a:t>M</a:t>
            </a:r>
            <a:r>
              <a:rPr dirty="0" sz="1050" spc="-5">
                <a:solidFill>
                  <a:srgbClr val="E42054"/>
                </a:solidFill>
                <a:latin typeface="Verdana"/>
                <a:cs typeface="Verdana"/>
              </a:rPr>
              <a:t>İ</a:t>
            </a:r>
            <a:r>
              <a:rPr dirty="0" sz="1050" spc="15">
                <a:solidFill>
                  <a:srgbClr val="E42054"/>
                </a:solidFill>
                <a:latin typeface="Verdana"/>
                <a:cs typeface="Verdana"/>
              </a:rPr>
              <a:t>N</a:t>
            </a:r>
            <a:r>
              <a:rPr dirty="0" sz="1050" spc="-5">
                <a:solidFill>
                  <a:srgbClr val="E42054"/>
                </a:solidFill>
                <a:latin typeface="Verdana"/>
                <a:cs typeface="Verdana"/>
              </a:rPr>
              <a:t>İ</a:t>
            </a:r>
            <a:r>
              <a:rPr dirty="0" sz="1050" spc="65">
                <a:solidFill>
                  <a:srgbClr val="E42054"/>
                </a:solidFill>
                <a:latin typeface="Verdana"/>
                <a:cs typeface="Verdana"/>
              </a:rPr>
              <a:t>K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944205" y="8776602"/>
            <a:ext cx="40576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35">
                <a:solidFill>
                  <a:srgbClr val="004AAC"/>
                </a:solidFill>
                <a:latin typeface="Verdana"/>
                <a:cs typeface="Verdana"/>
              </a:rPr>
              <a:t>O</a:t>
            </a:r>
            <a:r>
              <a:rPr dirty="0" sz="1050" spc="65">
                <a:solidFill>
                  <a:srgbClr val="004AAC"/>
                </a:solidFill>
                <a:latin typeface="Verdana"/>
                <a:cs typeface="Verdana"/>
              </a:rPr>
              <a:t>K</a:t>
            </a:r>
            <a:r>
              <a:rPr dirty="0" sz="1050" spc="-30">
                <a:solidFill>
                  <a:srgbClr val="004AAC"/>
                </a:solidFill>
                <a:latin typeface="Verdana"/>
                <a:cs typeface="Verdana"/>
              </a:rPr>
              <a:t>U</a:t>
            </a:r>
            <a:r>
              <a:rPr dirty="0" sz="1050" spc="80">
                <a:solidFill>
                  <a:srgbClr val="004AAC"/>
                </a:solidFill>
                <a:latin typeface="Verdana"/>
                <a:cs typeface="Verdana"/>
              </a:rPr>
              <a:t>L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1778790" y="9107434"/>
            <a:ext cx="736600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45">
                <a:solidFill>
                  <a:srgbClr val="408242"/>
                </a:solidFill>
                <a:latin typeface="Verdana"/>
                <a:cs typeface="Verdana"/>
              </a:rPr>
              <a:t>UÇURTMA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86396" y="8454933"/>
            <a:ext cx="735965" cy="5143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14"/>
              </a:spcBef>
            </a:pPr>
            <a:r>
              <a:rPr dirty="0" sz="1050" spc="114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r>
              <a:rPr dirty="0" sz="1050" spc="110">
                <a:solidFill>
                  <a:srgbClr val="FF1616"/>
                </a:solidFill>
                <a:latin typeface="Verdana"/>
                <a:cs typeface="Verdana"/>
              </a:rPr>
              <a:t>B</a:t>
            </a:r>
            <a:r>
              <a:rPr dirty="0" sz="1050" spc="114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r>
              <a:rPr dirty="0" sz="1050" spc="130">
                <a:solidFill>
                  <a:srgbClr val="FF1616"/>
                </a:solidFill>
                <a:latin typeface="Verdana"/>
                <a:cs typeface="Verdana"/>
              </a:rPr>
              <a:t>V</a:t>
            </a:r>
            <a:r>
              <a:rPr dirty="0" sz="1050" spc="114">
                <a:solidFill>
                  <a:srgbClr val="FF1616"/>
                </a:solidFill>
                <a:latin typeface="Verdana"/>
                <a:cs typeface="Verdana"/>
              </a:rPr>
              <a:t>E</a:t>
            </a:r>
            <a:r>
              <a:rPr dirty="0" sz="1050" spc="85">
                <a:solidFill>
                  <a:srgbClr val="FF1616"/>
                </a:solidFill>
                <a:latin typeface="Verdana"/>
                <a:cs typeface="Verdana"/>
              </a:rPr>
              <a:t>Y</a:t>
            </a:r>
            <a:r>
              <a:rPr dirty="0" sz="1050" spc="15">
                <a:solidFill>
                  <a:srgbClr val="FF1616"/>
                </a:solidFill>
                <a:latin typeface="Verdana"/>
                <a:cs typeface="Verdana"/>
              </a:rPr>
              <a:t>N</a:t>
            </a:r>
            <a:endParaRPr sz="10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</a:pPr>
            <a:r>
              <a:rPr dirty="0" sz="1050" spc="30">
                <a:solidFill>
                  <a:srgbClr val="03989D"/>
                </a:solidFill>
                <a:latin typeface="Verdana"/>
                <a:cs typeface="Verdana"/>
              </a:rPr>
              <a:t>UMUT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3414238" y="9106721"/>
            <a:ext cx="480695" cy="1885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050" spc="-75">
                <a:solidFill>
                  <a:srgbClr val="F6590D"/>
                </a:solidFill>
                <a:latin typeface="Verdana"/>
                <a:cs typeface="Verdana"/>
              </a:rPr>
              <a:t>S</a:t>
            </a:r>
            <a:r>
              <a:rPr dirty="0" sz="1050" spc="114">
                <a:solidFill>
                  <a:srgbClr val="F6590D"/>
                </a:solidFill>
                <a:latin typeface="Verdana"/>
                <a:cs typeface="Verdana"/>
              </a:rPr>
              <a:t>E</a:t>
            </a:r>
            <a:r>
              <a:rPr dirty="0" sz="1050" spc="130">
                <a:solidFill>
                  <a:srgbClr val="F6590D"/>
                </a:solidFill>
                <a:latin typeface="Verdana"/>
                <a:cs typeface="Verdana"/>
              </a:rPr>
              <a:t>V</a:t>
            </a:r>
            <a:r>
              <a:rPr dirty="0" sz="1050" spc="25">
                <a:solidFill>
                  <a:srgbClr val="F6590D"/>
                </a:solidFill>
                <a:latin typeface="Verdana"/>
                <a:cs typeface="Verdana"/>
              </a:rPr>
              <a:t>G</a:t>
            </a:r>
            <a:r>
              <a:rPr dirty="0" sz="1050" spc="-5">
                <a:solidFill>
                  <a:srgbClr val="F6590D"/>
                </a:solidFill>
                <a:latin typeface="Verdana"/>
                <a:cs typeface="Verdana"/>
              </a:rPr>
              <a:t>İ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743615" y="8363008"/>
            <a:ext cx="979805" cy="87947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algn="ctr" marL="12065" marR="5080" indent="-635">
              <a:lnSpc>
                <a:spcPct val="162400"/>
              </a:lnSpc>
              <a:spcBef>
                <a:spcPts val="90"/>
              </a:spcBef>
            </a:pPr>
            <a:r>
              <a:rPr dirty="0" sz="1150" spc="30">
                <a:solidFill>
                  <a:srgbClr val="CB6BE6"/>
                </a:solidFill>
                <a:latin typeface="Verdana"/>
                <a:cs typeface="Verdana"/>
              </a:rPr>
              <a:t>ARKADAŞ  </a:t>
            </a:r>
            <a:r>
              <a:rPr dirty="0" sz="1150" spc="110">
                <a:solidFill>
                  <a:srgbClr val="5D17EB"/>
                </a:solidFill>
                <a:latin typeface="Verdana"/>
                <a:cs typeface="Verdana"/>
              </a:rPr>
              <a:t>R</a:t>
            </a:r>
            <a:r>
              <a:rPr dirty="0" sz="1150" spc="135">
                <a:solidFill>
                  <a:srgbClr val="5D17EB"/>
                </a:solidFill>
                <a:latin typeface="Verdana"/>
                <a:cs typeface="Verdana"/>
              </a:rPr>
              <a:t>E</a:t>
            </a:r>
            <a:r>
              <a:rPr dirty="0" sz="1150" spc="30">
                <a:solidFill>
                  <a:srgbClr val="5D17EB"/>
                </a:solidFill>
                <a:latin typeface="Verdana"/>
                <a:cs typeface="Verdana"/>
              </a:rPr>
              <a:t>H</a:t>
            </a:r>
            <a:r>
              <a:rPr dirty="0" sz="1150" spc="130">
                <a:solidFill>
                  <a:srgbClr val="5D17EB"/>
                </a:solidFill>
                <a:latin typeface="Verdana"/>
                <a:cs typeface="Verdana"/>
              </a:rPr>
              <a:t>B</a:t>
            </a:r>
            <a:r>
              <a:rPr dirty="0" sz="1150" spc="135">
                <a:solidFill>
                  <a:srgbClr val="5D17EB"/>
                </a:solidFill>
                <a:latin typeface="Verdana"/>
                <a:cs typeface="Verdana"/>
              </a:rPr>
              <a:t>E</a:t>
            </a:r>
            <a:r>
              <a:rPr dirty="0" sz="1150" spc="110">
                <a:solidFill>
                  <a:srgbClr val="5D17EB"/>
                </a:solidFill>
                <a:latin typeface="Verdana"/>
                <a:cs typeface="Verdana"/>
              </a:rPr>
              <a:t>R</a:t>
            </a:r>
            <a:r>
              <a:rPr dirty="0" sz="1150" spc="90">
                <a:solidFill>
                  <a:srgbClr val="5D17EB"/>
                </a:solidFill>
                <a:latin typeface="Verdana"/>
                <a:cs typeface="Verdana"/>
              </a:rPr>
              <a:t>L</a:t>
            </a:r>
            <a:r>
              <a:rPr dirty="0" sz="1150" spc="-5">
                <a:solidFill>
                  <a:srgbClr val="5D17EB"/>
                </a:solidFill>
                <a:latin typeface="Verdana"/>
                <a:cs typeface="Verdana"/>
              </a:rPr>
              <a:t>İ</a:t>
            </a:r>
            <a:r>
              <a:rPr dirty="0" sz="1150" spc="55">
                <a:solidFill>
                  <a:srgbClr val="5D17EB"/>
                </a:solidFill>
                <a:latin typeface="Verdana"/>
                <a:cs typeface="Verdana"/>
              </a:rPr>
              <a:t>K  </a:t>
            </a:r>
            <a:r>
              <a:rPr dirty="0" sz="1150" spc="50">
                <a:solidFill>
                  <a:srgbClr val="BE2E95"/>
                </a:solidFill>
                <a:latin typeface="Verdana"/>
                <a:cs typeface="Verdana"/>
              </a:rPr>
              <a:t>MUTLULUK</a:t>
            </a:r>
            <a:endParaRPr sz="115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1395771" y="8032117"/>
            <a:ext cx="4757420" cy="2381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00" spc="40">
                <a:solidFill>
                  <a:srgbClr val="5D17EB"/>
                </a:solidFill>
                <a:latin typeface="Trebuchet MS"/>
                <a:cs typeface="Trebuchet MS"/>
              </a:rPr>
              <a:t>Aşağıda</a:t>
            </a:r>
            <a:r>
              <a:rPr dirty="0" sz="1400" spc="-14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5D17EB"/>
                </a:solidFill>
                <a:latin typeface="Trebuchet MS"/>
                <a:cs typeface="Trebuchet MS"/>
              </a:rPr>
              <a:t>yazan</a:t>
            </a:r>
            <a:r>
              <a:rPr dirty="0" sz="1400" spc="-14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>
                <a:solidFill>
                  <a:srgbClr val="5D17EB"/>
                </a:solidFill>
                <a:latin typeface="Trebuchet MS"/>
                <a:cs typeface="Trebuchet MS"/>
              </a:rPr>
              <a:t>kelimeleri</a:t>
            </a:r>
            <a:r>
              <a:rPr dirty="0" sz="1400" spc="-14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 spc="30">
                <a:solidFill>
                  <a:srgbClr val="5D17EB"/>
                </a:solidFill>
                <a:latin typeface="Trebuchet MS"/>
                <a:cs typeface="Trebuchet MS"/>
              </a:rPr>
              <a:t>yukarıda</a:t>
            </a:r>
            <a:r>
              <a:rPr dirty="0" sz="1400" spc="-14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 spc="25">
                <a:solidFill>
                  <a:srgbClr val="5D17EB"/>
                </a:solidFill>
                <a:latin typeface="Trebuchet MS"/>
                <a:cs typeface="Trebuchet MS"/>
              </a:rPr>
              <a:t>bulmaya</a:t>
            </a:r>
            <a:r>
              <a:rPr dirty="0" sz="1400" spc="-140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 spc="20">
                <a:solidFill>
                  <a:srgbClr val="5D17EB"/>
                </a:solidFill>
                <a:latin typeface="Trebuchet MS"/>
                <a:cs typeface="Trebuchet MS"/>
              </a:rPr>
              <a:t>başlayalım</a:t>
            </a:r>
            <a:r>
              <a:rPr dirty="0" sz="1400" spc="-135">
                <a:solidFill>
                  <a:srgbClr val="5D17EB"/>
                </a:solidFill>
                <a:latin typeface="Trebuchet MS"/>
                <a:cs typeface="Trebuchet MS"/>
              </a:rPr>
              <a:t> </a:t>
            </a:r>
            <a:r>
              <a:rPr dirty="0" sz="1400" spc="60">
                <a:solidFill>
                  <a:srgbClr val="5D17EB"/>
                </a:solidFill>
                <a:latin typeface="Trebuchet MS"/>
                <a:cs typeface="Trebuchet MS"/>
              </a:rPr>
              <a:t>mı?</a:t>
            </a:r>
            <a:endParaRPr sz="1400">
              <a:latin typeface="Trebuchet MS"/>
              <a:cs typeface="Trebuchet MS"/>
            </a:endParaRPr>
          </a:p>
        </p:txBody>
      </p:sp>
      <p:sp>
        <p:nvSpPr>
          <p:cNvPr id="85" name="object 85"/>
          <p:cNvSpPr txBox="1"/>
          <p:nvPr/>
        </p:nvSpPr>
        <p:spPr>
          <a:xfrm rot="19020000">
            <a:off x="4415117" y="9974001"/>
            <a:ext cx="11610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30">
                <a:solidFill>
                  <a:srgbClr val="FF1616"/>
                </a:solidFill>
                <a:latin typeface="Trebuchet MS"/>
                <a:cs typeface="Trebuchet MS"/>
              </a:rPr>
              <a:t>R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86" name="object 86"/>
          <p:cNvSpPr txBox="1"/>
          <p:nvPr/>
        </p:nvSpPr>
        <p:spPr>
          <a:xfrm rot="19500000">
            <a:off x="4461053" y="9936882"/>
            <a:ext cx="113181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20">
                <a:solidFill>
                  <a:srgbClr val="FF1616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87" name="object 87"/>
          <p:cNvSpPr txBox="1"/>
          <p:nvPr/>
        </p:nvSpPr>
        <p:spPr>
          <a:xfrm rot="19920000">
            <a:off x="4507996" y="9907564"/>
            <a:ext cx="11286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60">
                <a:solidFill>
                  <a:srgbClr val="FF1616"/>
                </a:solidFill>
                <a:latin typeface="Trebuchet MS"/>
                <a:cs typeface="Trebuchet MS"/>
              </a:rPr>
              <a:t>S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88" name="object 88"/>
          <p:cNvSpPr txBox="1"/>
          <p:nvPr/>
        </p:nvSpPr>
        <p:spPr>
          <a:xfrm rot="20280000">
            <a:off x="4551467" y="9889011"/>
            <a:ext cx="10341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25">
                <a:solidFill>
                  <a:srgbClr val="FF1616"/>
                </a:solidFill>
                <a:latin typeface="Trebuchet MS"/>
                <a:cs typeface="Trebuchet MS"/>
              </a:rPr>
              <a:t>İ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89" name="object 89"/>
          <p:cNvSpPr txBox="1"/>
          <p:nvPr/>
        </p:nvSpPr>
        <p:spPr>
          <a:xfrm rot="20700000">
            <a:off x="4592417" y="9871019"/>
            <a:ext cx="126045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80">
                <a:solidFill>
                  <a:srgbClr val="FF1616"/>
                </a:solidFill>
                <a:latin typeface="Trebuchet MS"/>
                <a:cs typeface="Trebuchet MS"/>
              </a:rPr>
              <a:t>M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0" name="object 90"/>
          <p:cNvSpPr txBox="1"/>
          <p:nvPr/>
        </p:nvSpPr>
        <p:spPr>
          <a:xfrm rot="21240000">
            <a:off x="4665667" y="9858451"/>
            <a:ext cx="11255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40"/>
              </a:lnSpc>
            </a:pPr>
            <a:r>
              <a:rPr dirty="0" sz="750" spc="20">
                <a:solidFill>
                  <a:srgbClr val="FF1616"/>
                </a:solidFill>
                <a:latin typeface="Trebuchet MS"/>
                <a:cs typeface="Trebuchet MS"/>
              </a:rPr>
              <a:t>E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1" name="object 91"/>
          <p:cNvSpPr txBox="1"/>
          <p:nvPr/>
        </p:nvSpPr>
        <p:spPr>
          <a:xfrm rot="240000">
            <a:off x="4743237" y="9857351"/>
            <a:ext cx="11923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35"/>
              </a:lnSpc>
            </a:pPr>
            <a:r>
              <a:rPr dirty="0" sz="750" spc="50">
                <a:solidFill>
                  <a:srgbClr val="FF1616"/>
                </a:solidFill>
                <a:latin typeface="Trebuchet MS"/>
                <a:cs typeface="Trebuchet MS"/>
              </a:rPr>
              <a:t>D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2" name="object 92"/>
          <p:cNvSpPr txBox="1"/>
          <p:nvPr/>
        </p:nvSpPr>
        <p:spPr>
          <a:xfrm rot="780000">
            <a:off x="4809740" y="9868395"/>
            <a:ext cx="121431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35"/>
              </a:lnSpc>
            </a:pPr>
            <a:r>
              <a:rPr dirty="0" sz="750" spc="35">
                <a:solidFill>
                  <a:srgbClr val="FF1616"/>
                </a:solidFill>
                <a:latin typeface="Trebuchet MS"/>
                <a:cs typeface="Trebuchet MS"/>
              </a:rPr>
              <a:t>O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3" name="object 93"/>
          <p:cNvSpPr txBox="1"/>
          <p:nvPr/>
        </p:nvSpPr>
        <p:spPr>
          <a:xfrm rot="1320000">
            <a:off x="4875062" y="9889127"/>
            <a:ext cx="116447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35"/>
              </a:lnSpc>
            </a:pPr>
            <a:r>
              <a:rPr dirty="0" sz="750" spc="40">
                <a:solidFill>
                  <a:srgbClr val="FF1616"/>
                </a:solidFill>
                <a:latin typeface="Trebuchet MS"/>
                <a:cs typeface="Trebuchet MS"/>
              </a:rPr>
              <a:t>K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4" name="object 94"/>
          <p:cNvSpPr txBox="1"/>
          <p:nvPr/>
        </p:nvSpPr>
        <p:spPr>
          <a:xfrm rot="1860000">
            <a:off x="4931195" y="9918333"/>
            <a:ext cx="118527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35"/>
              </a:lnSpc>
            </a:pPr>
            <a:r>
              <a:rPr dirty="0" sz="750" spc="25">
                <a:solidFill>
                  <a:srgbClr val="FF1616"/>
                </a:solidFill>
                <a:latin typeface="Trebuchet MS"/>
                <a:cs typeface="Trebuchet MS"/>
              </a:rPr>
              <a:t>U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5" name="object 95"/>
          <p:cNvSpPr txBox="1"/>
          <p:nvPr/>
        </p:nvSpPr>
        <p:spPr>
          <a:xfrm rot="2400000">
            <a:off x="4985452" y="9957785"/>
            <a:ext cx="119599" cy="952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735"/>
              </a:lnSpc>
            </a:pPr>
            <a:r>
              <a:rPr dirty="0" sz="750" spc="40">
                <a:solidFill>
                  <a:srgbClr val="FF1616"/>
                </a:solidFill>
                <a:latin typeface="Trebuchet MS"/>
                <a:cs typeface="Trebuchet MS"/>
              </a:rPr>
              <a:t>N</a:t>
            </a:r>
            <a:endParaRPr sz="750">
              <a:latin typeface="Trebuchet MS"/>
              <a:cs typeface="Trebuchet MS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7048652" y="10140269"/>
            <a:ext cx="507365" cy="547370"/>
          </a:xfrm>
          <a:custGeom>
            <a:avLst/>
            <a:gdLst/>
            <a:ahLst/>
            <a:cxnLst/>
            <a:rect l="l" t="t" r="r" b="b"/>
            <a:pathLst>
              <a:path w="507365" h="547370">
                <a:moveTo>
                  <a:pt x="507340" y="547329"/>
                </a:moveTo>
                <a:lnTo>
                  <a:pt x="82723" y="547329"/>
                </a:lnTo>
                <a:lnTo>
                  <a:pt x="76102" y="540781"/>
                </a:lnTo>
                <a:lnTo>
                  <a:pt x="50008" y="506638"/>
                </a:lnTo>
                <a:lnTo>
                  <a:pt x="28862" y="469050"/>
                </a:lnTo>
                <a:lnTo>
                  <a:pt x="13153" y="428500"/>
                </a:lnTo>
                <a:lnTo>
                  <a:pt x="3369" y="385472"/>
                </a:lnTo>
                <a:lnTo>
                  <a:pt x="0" y="340449"/>
                </a:lnTo>
                <a:lnTo>
                  <a:pt x="0" y="305807"/>
                </a:lnTo>
                <a:lnTo>
                  <a:pt x="3369" y="260784"/>
                </a:lnTo>
                <a:lnTo>
                  <a:pt x="13153" y="217756"/>
                </a:lnTo>
                <a:lnTo>
                  <a:pt x="28862" y="177206"/>
                </a:lnTo>
                <a:lnTo>
                  <a:pt x="50008" y="139618"/>
                </a:lnTo>
                <a:lnTo>
                  <a:pt x="76102" y="105474"/>
                </a:lnTo>
                <a:lnTo>
                  <a:pt x="106657" y="75259"/>
                </a:lnTo>
                <a:lnTo>
                  <a:pt x="141183" y="49453"/>
                </a:lnTo>
                <a:lnTo>
                  <a:pt x="179193" y="28542"/>
                </a:lnTo>
                <a:lnTo>
                  <a:pt x="220197" y="13007"/>
                </a:lnTo>
                <a:lnTo>
                  <a:pt x="263708" y="3332"/>
                </a:lnTo>
                <a:lnTo>
                  <a:pt x="309236" y="0"/>
                </a:lnTo>
                <a:lnTo>
                  <a:pt x="354765" y="3332"/>
                </a:lnTo>
                <a:lnTo>
                  <a:pt x="398276" y="13007"/>
                </a:lnTo>
                <a:lnTo>
                  <a:pt x="439280" y="28542"/>
                </a:lnTo>
                <a:lnTo>
                  <a:pt x="477290" y="49453"/>
                </a:lnTo>
                <a:lnTo>
                  <a:pt x="507340" y="71913"/>
                </a:lnTo>
                <a:lnTo>
                  <a:pt x="507340" y="547329"/>
                </a:lnTo>
                <a:close/>
              </a:path>
            </a:pathLst>
          </a:custGeom>
          <a:solidFill>
            <a:srgbClr val="03989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 txBox="1"/>
          <p:nvPr/>
        </p:nvSpPr>
        <p:spPr>
          <a:xfrm>
            <a:off x="7267326" y="10265640"/>
            <a:ext cx="177165" cy="3524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2150" spc="-5" b="1">
                <a:solidFill>
                  <a:srgbClr val="FFFFFF"/>
                </a:solidFill>
                <a:latin typeface="Arimo"/>
                <a:cs typeface="Arimo"/>
              </a:rPr>
              <a:t>8</a:t>
            </a:r>
            <a:endParaRPr sz="2150">
              <a:latin typeface="Arimo"/>
              <a:cs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PdrTube Ekibi</dc:creator>
  <cp:keywords>DAFX9tqnbyI,BAEJMPle81k</cp:keywords>
  <dc:title>Yarıyıl Tatil Etkinlik Kitapçığı </dc:title>
  <dcterms:created xsi:type="dcterms:W3CDTF">2023-01-19T12:01:31Z</dcterms:created>
  <dcterms:modified xsi:type="dcterms:W3CDTF">2023-01-19T12:01:31Z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2023-01-17T00:00:00Z</vt:filetime>
  </property>
  <property fmtid="{D5CDD505-2E9C-101B-9397-08002B2CF9AE}" pid="3" name="Creator">
    <vt:lpwstr>Canva</vt:lpwstr>
  </property>
  <property fmtid="{D5CDD505-2E9C-101B-9397-08002B2CF9AE}" pid="4" name="LastSaved">
    <vt:filetime>2023-01-19T00:00:00Z</vt:filetime>
  </property>
</Properties>
</file>